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8"/>
  </p:notesMasterIdLst>
  <p:sldIdLst>
    <p:sldId id="256" r:id="rId5"/>
    <p:sldId id="295" r:id="rId6"/>
    <p:sldId id="287" r:id="rId7"/>
    <p:sldId id="273" r:id="rId8"/>
    <p:sldId id="301" r:id="rId9"/>
    <p:sldId id="288" r:id="rId10"/>
    <p:sldId id="303" r:id="rId11"/>
    <p:sldId id="289" r:id="rId12"/>
    <p:sldId id="275" r:id="rId13"/>
    <p:sldId id="299" r:id="rId14"/>
    <p:sldId id="300" r:id="rId15"/>
    <p:sldId id="297" r:id="rId16"/>
    <p:sldId id="298" r:id="rId17"/>
  </p:sldIdLst>
  <p:sldSz cx="12192000" cy="6858000"/>
  <p:notesSz cx="6797675" cy="9928225"/>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YBSG Headline" panose="04030805020B02020A02" pitchFamily="8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Nikoumaram" initials="SN" lastIdx="1" clrIdx="0"/>
  <p:cmAuthor id="1" name="Amy Thirtle" initials="AT" lastIdx="1" clrIdx="1"/>
  <p:cmAuthor id="2" name="Baljit Singh" initials="BS" lastIdx="1" clrIdx="2">
    <p:extLst>
      <p:ext uri="{19B8F6BF-5375-455C-9EA6-DF929625EA0E}">
        <p15:presenceInfo xmlns:p15="http://schemas.microsoft.com/office/powerpoint/2012/main" userId="S::BzSingh@ybs.co.uk::0ce60ec8-13f5-4a70-9d74-dadb1cf88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B41"/>
    <a:srgbClr val="EEEEF0"/>
    <a:srgbClr val="008839"/>
    <a:srgbClr val="CA4997"/>
    <a:srgbClr val="C1FFDC"/>
    <a:srgbClr val="FF8501"/>
    <a:srgbClr val="8F44B3"/>
    <a:srgbClr val="4A74C5"/>
    <a:srgbClr val="D66D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80115" autoAdjust="0"/>
  </p:normalViewPr>
  <p:slideViewPr>
    <p:cSldViewPr snapToGrid="0" showGuides="1">
      <p:cViewPr varScale="1">
        <p:scale>
          <a:sx n="158" d="100"/>
          <a:sy n="158" d="100"/>
        </p:scale>
        <p:origin x="82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jit Singh" userId="0ce60ec8-13f5-4a70-9d74-dadb1cf88e6a" providerId="ADAL" clId="{48F19E5E-FD5C-4345-BB0A-EF2E89C2E7D8}"/>
    <pc:docChg chg="delSld">
      <pc:chgData name="Baljit Singh" userId="0ce60ec8-13f5-4a70-9d74-dadb1cf88e6a" providerId="ADAL" clId="{48F19E5E-FD5C-4345-BB0A-EF2E89C2E7D8}" dt="2022-11-18T12:43:40.688" v="0" actId="47"/>
      <pc:docMkLst>
        <pc:docMk/>
      </pc:docMkLst>
      <pc:sldChg chg="del">
        <pc:chgData name="Baljit Singh" userId="0ce60ec8-13f5-4a70-9d74-dadb1cf88e6a" providerId="ADAL" clId="{48F19E5E-FD5C-4345-BB0A-EF2E89C2E7D8}" dt="2022-11-18T12:43:40.688" v="0" actId="47"/>
        <pc:sldMkLst>
          <pc:docMk/>
          <pc:sldMk cId="3685809479"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E9CE620-CA93-4EE3-A92E-3F29293F4C07}" type="datetimeFigureOut">
              <a:rPr lang="en-GB" smtClean="0"/>
              <a:t>18/11/2022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D41FCEC-4014-4415-869D-981D1695C8BE}" type="slidenum">
              <a:rPr lang="en-GB" smtClean="0"/>
              <a:t>‹#›</a:t>
            </a:fld>
            <a:endParaRPr lang="en-GB" dirty="0"/>
          </a:p>
        </p:txBody>
      </p:sp>
    </p:spTree>
    <p:extLst>
      <p:ext uri="{BB962C8B-B14F-4D97-AF65-F5344CB8AC3E}">
        <p14:creationId xmlns:p14="http://schemas.microsoft.com/office/powerpoint/2010/main" val="38793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Happy International Women’s Day everyone. The theme is #</a:t>
            </a:r>
            <a:r>
              <a:rPr lang="en-GB" dirty="0" err="1"/>
              <a:t>breakingthebias</a:t>
            </a:r>
            <a:r>
              <a:rPr lang="en-GB" dirty="0"/>
              <a:t>. I would like to spend some time in exploring what psychological safety is, what does it look like, what does it feel like when it’s not present and fundamentally what do we need to put in place in order for colleagues to bring their full selves to work.</a:t>
            </a:r>
          </a:p>
        </p:txBody>
      </p:sp>
      <p:sp>
        <p:nvSpPr>
          <p:cNvPr id="4" name="Slide Number Placeholder 3"/>
          <p:cNvSpPr>
            <a:spLocks noGrp="1"/>
          </p:cNvSpPr>
          <p:nvPr>
            <p:ph type="sldNum" sz="quarter" idx="10"/>
          </p:nvPr>
        </p:nvSpPr>
        <p:spPr/>
        <p:txBody>
          <a:bodyPr/>
          <a:lstStyle/>
          <a:p>
            <a:fld id="{8D41FCEC-4014-4415-869D-981D1695C8BE}" type="slidenum">
              <a:rPr lang="en-GB" smtClean="0"/>
              <a:t>1</a:t>
            </a:fld>
            <a:endParaRPr lang="en-GB" dirty="0"/>
          </a:p>
        </p:txBody>
      </p:sp>
    </p:spTree>
    <p:extLst>
      <p:ext uri="{BB962C8B-B14F-4D97-AF65-F5344CB8AC3E}">
        <p14:creationId xmlns:p14="http://schemas.microsoft.com/office/powerpoint/2010/main" val="214409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can you do to help foster the right environment and create a psychological safe environment</a:t>
            </a:r>
          </a:p>
          <a:p>
            <a:pPr marL="228600" indent="-228600">
              <a:buAutoNum type="arabicPeriod"/>
            </a:pPr>
            <a:r>
              <a:rPr lang="en-GB" dirty="0"/>
              <a:t>Understand yourself better and your responses to changes or challenges. Think about your own biases. We all have them</a:t>
            </a:r>
          </a:p>
          <a:p>
            <a:pPr marL="228600" indent="-228600">
              <a:buAutoNum type="arabicPeriod"/>
            </a:pPr>
            <a:r>
              <a:rPr lang="en-GB" dirty="0"/>
              <a:t>Show your human side- ask how colleagues are doing. There is more to that colleague then just what they deliver. You want to get the people around you to a stage where they feel comfortable to share who they really are</a:t>
            </a:r>
          </a:p>
          <a:p>
            <a:pPr marL="228600" indent="-228600">
              <a:buAutoNum type="arabicPeriod"/>
            </a:pPr>
            <a:r>
              <a:rPr lang="en-GB" dirty="0"/>
              <a:t>Ask questions, be mindful of those who steal the airtime, pause and be </a:t>
            </a:r>
            <a:r>
              <a:rPr lang="en-GB" dirty="0" err="1"/>
              <a:t>acessible</a:t>
            </a:r>
            <a:endParaRPr lang="en-GB" dirty="0"/>
          </a:p>
        </p:txBody>
      </p:sp>
      <p:sp>
        <p:nvSpPr>
          <p:cNvPr id="4" name="Slide Number Placeholder 3"/>
          <p:cNvSpPr>
            <a:spLocks noGrp="1"/>
          </p:cNvSpPr>
          <p:nvPr>
            <p:ph type="sldNum" sz="quarter" idx="5"/>
          </p:nvPr>
        </p:nvSpPr>
        <p:spPr/>
        <p:txBody>
          <a:bodyPr/>
          <a:lstStyle/>
          <a:p>
            <a:fld id="{8D41FCEC-4014-4415-869D-981D1695C8BE}" type="slidenum">
              <a:rPr lang="en-GB" smtClean="0"/>
              <a:t>10</a:t>
            </a:fld>
            <a:endParaRPr lang="en-GB" dirty="0"/>
          </a:p>
        </p:txBody>
      </p:sp>
    </p:spTree>
    <p:extLst>
      <p:ext uri="{BB962C8B-B14F-4D97-AF65-F5344CB8AC3E}">
        <p14:creationId xmlns:p14="http://schemas.microsoft.com/office/powerpoint/2010/main" val="156086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Show vale and appreciation- create a comfortable environment. Continue to encourage feedback. We never stop learning. Be open and responsive and accessible. </a:t>
            </a:r>
          </a:p>
          <a:p>
            <a:pPr marL="228600" indent="-228600">
              <a:buAutoNum type="arabicPeriod"/>
            </a:pPr>
            <a:r>
              <a:rPr lang="en-GB" dirty="0"/>
              <a:t>Promote positive dialogue and discussion. Be open and honest. Be positive in the language you use</a:t>
            </a:r>
          </a:p>
          <a:p>
            <a:pPr marL="228600" indent="-228600">
              <a:buAutoNum type="arabicPeriod"/>
            </a:pPr>
            <a:r>
              <a:rPr lang="en-GB" dirty="0"/>
              <a:t>Finally, build trust, be clear on your expectations , don’t change the goal posts , be accurate and thoughtful</a:t>
            </a:r>
          </a:p>
        </p:txBody>
      </p:sp>
      <p:sp>
        <p:nvSpPr>
          <p:cNvPr id="4" name="Slide Number Placeholder 3"/>
          <p:cNvSpPr>
            <a:spLocks noGrp="1"/>
          </p:cNvSpPr>
          <p:nvPr>
            <p:ph type="sldNum" sz="quarter" idx="5"/>
          </p:nvPr>
        </p:nvSpPr>
        <p:spPr/>
        <p:txBody>
          <a:bodyPr/>
          <a:lstStyle/>
          <a:p>
            <a:fld id="{8D41FCEC-4014-4415-869D-981D1695C8BE}" type="slidenum">
              <a:rPr lang="en-GB" smtClean="0"/>
              <a:t>11</a:t>
            </a:fld>
            <a:endParaRPr lang="en-GB" dirty="0"/>
          </a:p>
        </p:txBody>
      </p:sp>
    </p:spTree>
    <p:extLst>
      <p:ext uri="{BB962C8B-B14F-4D97-AF65-F5344CB8AC3E}">
        <p14:creationId xmlns:p14="http://schemas.microsoft.com/office/powerpoint/2010/main" val="281396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41FCEC-4014-4415-869D-981D1695C8BE}" type="slidenum">
              <a:rPr lang="en-GB" smtClean="0"/>
              <a:t>12</a:t>
            </a:fld>
            <a:endParaRPr lang="en-GB" dirty="0"/>
          </a:p>
        </p:txBody>
      </p:sp>
    </p:spTree>
    <p:extLst>
      <p:ext uri="{BB962C8B-B14F-4D97-AF65-F5344CB8AC3E}">
        <p14:creationId xmlns:p14="http://schemas.microsoft.com/office/powerpoint/2010/main" val="100991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41FCEC-4014-4415-869D-981D1695C8BE}" type="slidenum">
              <a:rPr lang="en-GB" smtClean="0"/>
              <a:t>13</a:t>
            </a:fld>
            <a:endParaRPr lang="en-GB" dirty="0"/>
          </a:p>
        </p:txBody>
      </p:sp>
    </p:spTree>
    <p:extLst>
      <p:ext uri="{BB962C8B-B14F-4D97-AF65-F5344CB8AC3E}">
        <p14:creationId xmlns:p14="http://schemas.microsoft.com/office/powerpoint/2010/main" val="358016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truly safe environment where you can be your true self</a:t>
            </a:r>
          </a:p>
        </p:txBody>
      </p:sp>
      <p:sp>
        <p:nvSpPr>
          <p:cNvPr id="4" name="Slide Number Placeholder 3"/>
          <p:cNvSpPr>
            <a:spLocks noGrp="1"/>
          </p:cNvSpPr>
          <p:nvPr>
            <p:ph type="sldNum" sz="quarter" idx="5"/>
          </p:nvPr>
        </p:nvSpPr>
        <p:spPr/>
        <p:txBody>
          <a:bodyPr/>
          <a:lstStyle/>
          <a:p>
            <a:fld id="{8D41FCEC-4014-4415-869D-981D1695C8BE}" type="slidenum">
              <a:rPr lang="en-GB" smtClean="0"/>
              <a:t>2</a:t>
            </a:fld>
            <a:endParaRPr lang="en-GB" dirty="0"/>
          </a:p>
        </p:txBody>
      </p:sp>
    </p:spTree>
    <p:extLst>
      <p:ext uri="{BB962C8B-B14F-4D97-AF65-F5344CB8AC3E}">
        <p14:creationId xmlns:p14="http://schemas.microsoft.com/office/powerpoint/2010/main" val="236202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have a look at what that means when we break down that feeling of being able to ask questions, share a different perspective. Timothy R Clarke talks about psychological safety in 4 stages. /.</a:t>
            </a:r>
          </a:p>
          <a:p>
            <a:r>
              <a:rPr lang="en-GB" dirty="0"/>
              <a:t>Stage 1. Is the first stage of psychological safety. It Is a feeling of being included – the basic need to connect and feel like you belong. If we think about a work environment this is joining a new team and it’s your first day. It’s really important to begin to start connecting and getting a sense of belonging. Those weeks and months are quite crucial in helping to building on that sense of belonging and connection. Then we move on to stage 2. where you are at a stage where you start to learn and grow but can only do that by asking those questions. Then when you feel safe to do so you begin to contribute and move to the 3</a:t>
            </a:r>
            <a:r>
              <a:rPr lang="en-GB" baseline="30000" dirty="0"/>
              <a:t>rd</a:t>
            </a:r>
            <a:r>
              <a:rPr lang="en-GB" dirty="0"/>
              <a:t> stage of psychological safety.</a:t>
            </a:r>
          </a:p>
          <a:p>
            <a:r>
              <a:rPr lang="en-GB" dirty="0"/>
              <a:t>Stage 3. Is feeling safe to contribute- basic human need to contribute , using our skills and abilities to make a difference to the value- creation process. At this stage you really begin to start performing as a colleague but could not have got to this point without having gone through stages 1&amp;2. </a:t>
            </a:r>
          </a:p>
          <a:p>
            <a:r>
              <a:rPr lang="en-GB" dirty="0"/>
              <a:t>Stage 4. Feeling like you are safe enough to start challenging without fear of being embarrassed or </a:t>
            </a:r>
            <a:r>
              <a:rPr lang="en-GB" dirty="0" err="1"/>
              <a:t>marginlised</a:t>
            </a:r>
            <a:r>
              <a:rPr lang="en-GB" dirty="0"/>
              <a:t> in any way. The team and environment allows you to feel safe enough to challenge. This is when you can offer an opposing view but not feel that you will be punished for it. </a:t>
            </a:r>
          </a:p>
        </p:txBody>
      </p:sp>
      <p:sp>
        <p:nvSpPr>
          <p:cNvPr id="4" name="Slide Number Placeholder 3"/>
          <p:cNvSpPr>
            <a:spLocks noGrp="1"/>
          </p:cNvSpPr>
          <p:nvPr>
            <p:ph type="sldNum" sz="quarter" idx="5"/>
          </p:nvPr>
        </p:nvSpPr>
        <p:spPr/>
        <p:txBody>
          <a:bodyPr/>
          <a:lstStyle/>
          <a:p>
            <a:fld id="{8D41FCEC-4014-4415-869D-981D1695C8BE}" type="slidenum">
              <a:rPr lang="en-GB" smtClean="0"/>
              <a:t>3</a:t>
            </a:fld>
            <a:endParaRPr lang="en-GB" dirty="0"/>
          </a:p>
        </p:txBody>
      </p:sp>
    </p:spTree>
    <p:extLst>
      <p:ext uri="{BB962C8B-B14F-4D97-AF65-F5344CB8AC3E}">
        <p14:creationId xmlns:p14="http://schemas.microsoft.com/office/powerpoint/2010/main" val="33130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we bring all that theory together, then this is what it can look like. It’s about having the freedom to share, express your concerns</a:t>
            </a:r>
          </a:p>
          <a:p>
            <a:r>
              <a:rPr lang="en-GB" dirty="0"/>
              <a:t>Also, allocate tasks and give feedback without it being taken the wrong way. Your intentions are seen as well meaning. </a:t>
            </a:r>
          </a:p>
          <a:p>
            <a:r>
              <a:rPr lang="en-GB" dirty="0"/>
              <a:t>It also means you feel fully supported and your manager has got your back</a:t>
            </a:r>
          </a:p>
          <a:p>
            <a:r>
              <a:rPr lang="en-GB" dirty="0"/>
              <a:t>You are given the space to grown, take measured risks and if things don’t work out then you learn from that and move on and no one will think bad of you or that you have failed. </a:t>
            </a:r>
          </a:p>
        </p:txBody>
      </p:sp>
      <p:sp>
        <p:nvSpPr>
          <p:cNvPr id="4" name="Slide Number Placeholder 3"/>
          <p:cNvSpPr>
            <a:spLocks noGrp="1"/>
          </p:cNvSpPr>
          <p:nvPr>
            <p:ph type="sldNum" sz="quarter" idx="5"/>
          </p:nvPr>
        </p:nvSpPr>
        <p:spPr/>
        <p:txBody>
          <a:bodyPr/>
          <a:lstStyle/>
          <a:p>
            <a:fld id="{8D41FCEC-4014-4415-869D-981D1695C8BE}" type="slidenum">
              <a:rPr lang="en-GB" smtClean="0"/>
              <a:t>4</a:t>
            </a:fld>
            <a:endParaRPr lang="en-GB" dirty="0"/>
          </a:p>
        </p:txBody>
      </p:sp>
    </p:spTree>
    <p:extLst>
      <p:ext uri="{BB962C8B-B14F-4D97-AF65-F5344CB8AC3E}">
        <p14:creationId xmlns:p14="http://schemas.microsoft.com/office/powerpoint/2010/main" val="222177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 warm , valued, trusted </a:t>
            </a:r>
          </a:p>
        </p:txBody>
      </p:sp>
      <p:sp>
        <p:nvSpPr>
          <p:cNvPr id="4" name="Slide Number Placeholder 3"/>
          <p:cNvSpPr>
            <a:spLocks noGrp="1"/>
          </p:cNvSpPr>
          <p:nvPr>
            <p:ph type="sldNum" sz="quarter" idx="5"/>
          </p:nvPr>
        </p:nvSpPr>
        <p:spPr/>
        <p:txBody>
          <a:bodyPr/>
          <a:lstStyle/>
          <a:p>
            <a:fld id="{8D41FCEC-4014-4415-869D-981D1695C8BE}" type="slidenum">
              <a:rPr lang="en-GB" smtClean="0"/>
              <a:t>5</a:t>
            </a:fld>
            <a:endParaRPr lang="en-GB" dirty="0"/>
          </a:p>
        </p:txBody>
      </p:sp>
    </p:spTree>
    <p:extLst>
      <p:ext uri="{BB962C8B-B14F-4D97-AF65-F5344CB8AC3E}">
        <p14:creationId xmlns:p14="http://schemas.microsoft.com/office/powerpoint/2010/main" val="320825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don’t feel some of those things mentioned previously there is a certain level of anxiety around some of the thoughts you may have </a:t>
            </a:r>
            <a:r>
              <a:rPr lang="en-GB" dirty="0" err="1"/>
              <a:t>ie</a:t>
            </a:r>
            <a:r>
              <a:rPr lang="en-GB" dirty="0"/>
              <a:t>.</a:t>
            </a:r>
          </a:p>
          <a:p>
            <a:r>
              <a:rPr lang="en-GB" dirty="0"/>
              <a:t>I don’t want to look ignorant so that stops you from not asking any questions but through your questions it could spark a great idea in someone else's head</a:t>
            </a:r>
          </a:p>
          <a:p>
            <a:r>
              <a:rPr lang="en-GB" dirty="0"/>
              <a:t>Equally, I don’t want look incompetent so therefore not show any vulnerability or admit any mistakes. I feel scared/ anxious of the repercussions of that.</a:t>
            </a:r>
          </a:p>
          <a:p>
            <a:r>
              <a:rPr lang="en-GB" dirty="0"/>
              <a:t>Similarly, I don’t want to seem intrusive which signals that the environment is not conducive to offering any new ideas or even upsetting the status quo. How disappointing is that and you can quite quickly see that as  colleagues/ teams we don’t really move forward.</a:t>
            </a:r>
          </a:p>
          <a:p>
            <a:r>
              <a:rPr lang="en-GB" dirty="0"/>
              <a:t>Imagine joining such a team….it will be difficult for you to stay in that team and you can quite quickly see how easily anxiety and stress can rear it’s ugly head. </a:t>
            </a:r>
          </a:p>
        </p:txBody>
      </p:sp>
      <p:sp>
        <p:nvSpPr>
          <p:cNvPr id="4" name="Slide Number Placeholder 3"/>
          <p:cNvSpPr>
            <a:spLocks noGrp="1"/>
          </p:cNvSpPr>
          <p:nvPr>
            <p:ph type="sldNum" sz="quarter" idx="5"/>
          </p:nvPr>
        </p:nvSpPr>
        <p:spPr/>
        <p:txBody>
          <a:bodyPr/>
          <a:lstStyle/>
          <a:p>
            <a:fld id="{8D41FCEC-4014-4415-869D-981D1695C8BE}" type="slidenum">
              <a:rPr lang="en-GB" smtClean="0"/>
              <a:t>6</a:t>
            </a:fld>
            <a:endParaRPr lang="en-GB" dirty="0"/>
          </a:p>
        </p:txBody>
      </p:sp>
    </p:spTree>
    <p:extLst>
      <p:ext uri="{BB962C8B-B14F-4D97-AF65-F5344CB8AC3E}">
        <p14:creationId xmlns:p14="http://schemas.microsoft.com/office/powerpoint/2010/main" val="42200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Anxious, ignored, not valued, depressed</a:t>
            </a:r>
          </a:p>
        </p:txBody>
      </p:sp>
      <p:sp>
        <p:nvSpPr>
          <p:cNvPr id="4" name="Slide Number Placeholder 3"/>
          <p:cNvSpPr>
            <a:spLocks noGrp="1"/>
          </p:cNvSpPr>
          <p:nvPr>
            <p:ph type="sldNum" sz="quarter" idx="5"/>
          </p:nvPr>
        </p:nvSpPr>
        <p:spPr/>
        <p:txBody>
          <a:bodyPr/>
          <a:lstStyle/>
          <a:p>
            <a:fld id="{8D41FCEC-4014-4415-869D-981D1695C8BE}" type="slidenum">
              <a:rPr lang="en-GB" smtClean="0"/>
              <a:t>7</a:t>
            </a:fld>
            <a:endParaRPr lang="en-GB" dirty="0"/>
          </a:p>
        </p:txBody>
      </p:sp>
    </p:spTree>
    <p:extLst>
      <p:ext uri="{BB962C8B-B14F-4D97-AF65-F5344CB8AC3E}">
        <p14:creationId xmlns:p14="http://schemas.microsoft.com/office/powerpoint/2010/main" val="357377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have psychological safety the benefits to colleagues are untold. So, when we start a new role we should be looking to feel valued, treated fairly and without bias. No favourites in the team. You should feel appreciated and that you belong there. After a bit, you should be given the space to experiment with out fear, the space to learn and grow. As time goes on, you will feel comfortable to have open, frank conversations and again not be afraid, It’s opportunity to contribute your ideas and look for new opportunities. This is about fostering can environment that is open to constructive debate.  Finally as we begin to feel more comfortable in our role we are in a position to challenge, speak up and expose any problems/issues</a:t>
            </a:r>
          </a:p>
        </p:txBody>
      </p:sp>
      <p:sp>
        <p:nvSpPr>
          <p:cNvPr id="4" name="Slide Number Placeholder 3"/>
          <p:cNvSpPr>
            <a:spLocks noGrp="1"/>
          </p:cNvSpPr>
          <p:nvPr>
            <p:ph type="sldNum" sz="quarter" idx="5"/>
          </p:nvPr>
        </p:nvSpPr>
        <p:spPr/>
        <p:txBody>
          <a:bodyPr/>
          <a:lstStyle/>
          <a:p>
            <a:fld id="{8D41FCEC-4014-4415-869D-981D1695C8BE}" type="slidenum">
              <a:rPr lang="en-GB" smtClean="0"/>
              <a:t>8</a:t>
            </a:fld>
            <a:endParaRPr lang="en-GB" dirty="0"/>
          </a:p>
        </p:txBody>
      </p:sp>
    </p:spTree>
    <p:extLst>
      <p:ext uri="{BB962C8B-B14F-4D97-AF65-F5344CB8AC3E}">
        <p14:creationId xmlns:p14="http://schemas.microsoft.com/office/powerpoint/2010/main" val="370978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FCEC-4014-4415-869D-981D1695C8BE}" type="slidenum">
              <a:rPr lang="en-GB" smtClean="0"/>
              <a:t>9</a:t>
            </a:fld>
            <a:endParaRPr lang="en-GB" dirty="0"/>
          </a:p>
        </p:txBody>
      </p:sp>
    </p:spTree>
    <p:extLst>
      <p:ext uri="{BB962C8B-B14F-4D97-AF65-F5344CB8AC3E}">
        <p14:creationId xmlns:p14="http://schemas.microsoft.com/office/powerpoint/2010/main" val="2495618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icture containing umbrella&#10;&#10;Description automatically generated">
            <a:extLst>
              <a:ext uri="{FF2B5EF4-FFF2-40B4-BE49-F238E27FC236}">
                <a16:creationId xmlns:a16="http://schemas.microsoft.com/office/drawing/2014/main" id="{4DD8CCA0-0E1E-45C1-84BF-67EF1E4846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6671" cy="6858000"/>
          </a:xfrm>
          <a:prstGeom prst="rect">
            <a:avLst/>
          </a:prstGeom>
        </p:spPr>
      </p:pic>
      <p:sp>
        <p:nvSpPr>
          <p:cNvPr id="2" name="Title 1">
            <a:extLst>
              <a:ext uri="{FF2B5EF4-FFF2-40B4-BE49-F238E27FC236}">
                <a16:creationId xmlns:a16="http://schemas.microsoft.com/office/drawing/2014/main" id="{EE07290E-4F65-4FF1-9574-74D82D4534AB}"/>
              </a:ext>
            </a:extLst>
          </p:cNvPr>
          <p:cNvSpPr>
            <a:spLocks noGrp="1"/>
          </p:cNvSpPr>
          <p:nvPr>
            <p:ph type="ctrTitle"/>
          </p:nvPr>
        </p:nvSpPr>
        <p:spPr>
          <a:xfrm>
            <a:off x="384174" y="431800"/>
            <a:ext cx="7083426" cy="2387600"/>
          </a:xfrm>
        </p:spPr>
        <p:txBody>
          <a:bodyPr anchor="t"/>
          <a:lstStyle>
            <a:lvl1pPr algn="l">
              <a:lnSpc>
                <a:spcPct val="74000"/>
              </a:lnSpc>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C802687-68A3-4297-A4DF-BE2C7B5A4C28}"/>
              </a:ext>
            </a:extLst>
          </p:cNvPr>
          <p:cNvSpPr>
            <a:spLocks noGrp="1"/>
          </p:cNvSpPr>
          <p:nvPr>
            <p:ph type="subTitle" idx="1"/>
          </p:nvPr>
        </p:nvSpPr>
        <p:spPr>
          <a:xfrm>
            <a:off x="384174" y="2819400"/>
            <a:ext cx="5014303" cy="2552700"/>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7" name="Graphic 6">
            <a:extLst>
              <a:ext uri="{FF2B5EF4-FFF2-40B4-BE49-F238E27FC236}">
                <a16:creationId xmlns:a16="http://schemas.microsoft.com/office/drawing/2014/main" id="{93B715A4-04C3-43F8-BAA4-8AE1314D07B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174" y="5875618"/>
            <a:ext cx="4021200" cy="603498"/>
          </a:xfrm>
          <a:prstGeom prst="rect">
            <a:avLst/>
          </a:prstGeom>
        </p:spPr>
      </p:pic>
      <p:sp>
        <p:nvSpPr>
          <p:cNvPr id="13" name="Text Placeholder 12">
            <a:extLst>
              <a:ext uri="{FF2B5EF4-FFF2-40B4-BE49-F238E27FC236}">
                <a16:creationId xmlns:a16="http://schemas.microsoft.com/office/drawing/2014/main" id="{790A2E23-7448-40B8-9B90-1CB50536B0C6}"/>
              </a:ext>
            </a:extLst>
          </p:cNvPr>
          <p:cNvSpPr>
            <a:spLocks noGrp="1"/>
          </p:cNvSpPr>
          <p:nvPr>
            <p:ph type="body" sz="quarter" idx="13"/>
          </p:nvPr>
        </p:nvSpPr>
        <p:spPr>
          <a:xfrm>
            <a:off x="384173" y="1872343"/>
            <a:ext cx="7083425" cy="947057"/>
          </a:xfrm>
        </p:spPr>
        <p:txBody>
          <a:bodyPr/>
          <a:lstStyle>
            <a:lvl1pPr marL="0" indent="0">
              <a:buNone/>
              <a:defRPr b="1"/>
            </a:lvl1pPr>
            <a:lvl2pPr marL="357187" indent="0">
              <a:buNone/>
              <a:defRPr/>
            </a:lvl2pPr>
          </a:lstStyle>
          <a:p>
            <a:pPr lvl="0"/>
            <a:r>
              <a:rPr lang="en-GB"/>
              <a:t>Click to edit Master text styles</a:t>
            </a:r>
          </a:p>
        </p:txBody>
      </p:sp>
    </p:spTree>
    <p:extLst>
      <p:ext uri="{BB962C8B-B14F-4D97-AF65-F5344CB8AC3E}">
        <p14:creationId xmlns:p14="http://schemas.microsoft.com/office/powerpoint/2010/main" val="11919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lus Quote or Statistic">
    <p:spTree>
      <p:nvGrpSpPr>
        <p:cNvPr id="1" name=""/>
        <p:cNvGrpSpPr/>
        <p:nvPr/>
      </p:nvGrpSpPr>
      <p:grpSpPr>
        <a:xfrm>
          <a:off x="0" y="0"/>
          <a:ext cx="0" cy="0"/>
          <a:chOff x="0" y="0"/>
          <a:chExt cx="0" cy="0"/>
        </a:xfrm>
      </p:grpSpPr>
      <p:pic>
        <p:nvPicPr>
          <p:cNvPr id="11" name="Picture 10" descr="A picture containing accessory, umbrella, shirt, bag&#10;&#10;Description automatically generated">
            <a:extLst>
              <a:ext uri="{FF2B5EF4-FFF2-40B4-BE49-F238E27FC236}">
                <a16:creationId xmlns:a16="http://schemas.microsoft.com/office/drawing/2014/main" id="{0BB092CB-F748-4511-BC11-F7A3276190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15" y="0"/>
            <a:ext cx="12179970" cy="6858000"/>
          </a:xfrm>
          <a:prstGeom prst="rect">
            <a:avLst/>
          </a:prstGeom>
        </p:spPr>
      </p:pic>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5582273"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C44CBF5A-F9A8-4380-A363-5320A256E04C}"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4" name="Text Placeholder 13">
            <a:extLst>
              <a:ext uri="{FF2B5EF4-FFF2-40B4-BE49-F238E27FC236}">
                <a16:creationId xmlns:a16="http://schemas.microsoft.com/office/drawing/2014/main" id="{73347AD9-3910-4532-843D-6E03A7B24225}"/>
              </a:ext>
            </a:extLst>
          </p:cNvPr>
          <p:cNvSpPr>
            <a:spLocks noGrp="1"/>
          </p:cNvSpPr>
          <p:nvPr>
            <p:ph type="body" sz="quarter" idx="14"/>
          </p:nvPr>
        </p:nvSpPr>
        <p:spPr>
          <a:xfrm>
            <a:off x="6836226" y="1912941"/>
            <a:ext cx="4399200" cy="4183200"/>
          </a:xfrm>
        </p:spPr>
        <p:txBody>
          <a:bodyPr lIns="252000" tIns="216000" rIns="144000" bIns="180000">
            <a:normAutofit/>
          </a:bodyPr>
          <a:lstStyle>
            <a:lvl1pPr marL="0" indent="0">
              <a:lnSpc>
                <a:spcPct val="74000"/>
              </a:lnSpc>
              <a:buNone/>
              <a:defRPr sz="6000">
                <a:solidFill>
                  <a:schemeClr val="bg1"/>
                </a:solidFill>
                <a:latin typeface="+mj-lt"/>
              </a:defRPr>
            </a:lvl1pPr>
          </a:lstStyle>
          <a:p>
            <a:pPr lvl="0"/>
            <a:r>
              <a:rPr lang="en-GB"/>
              <a:t>Click to edit Master text styles</a:t>
            </a:r>
          </a:p>
        </p:txBody>
      </p:sp>
      <p:pic>
        <p:nvPicPr>
          <p:cNvPr id="9" name="Graphic 8">
            <a:extLst>
              <a:ext uri="{FF2B5EF4-FFF2-40B4-BE49-F238E27FC236}">
                <a16:creationId xmlns:a16="http://schemas.microsoft.com/office/drawing/2014/main" id="{438E685E-A0AC-4CD2-BEDA-6F6EC688C3C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83182"/>
          <a:stretch/>
        </p:blipFill>
        <p:spPr>
          <a:xfrm>
            <a:off x="11296280" y="304801"/>
            <a:ext cx="560368" cy="500063"/>
          </a:xfrm>
          <a:prstGeom prst="rect">
            <a:avLst/>
          </a:prstGeom>
        </p:spPr>
      </p:pic>
    </p:spTree>
    <p:extLst>
      <p:ext uri="{BB962C8B-B14F-4D97-AF65-F5344CB8AC3E}">
        <p14:creationId xmlns:p14="http://schemas.microsoft.com/office/powerpoint/2010/main" val="184362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lus Quote or Statistic">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FC44A6C-3F5D-4E33-AB6E-CE9AC67D291F}"/>
              </a:ext>
            </a:extLst>
          </p:cNvPr>
          <p:cNvSpPr>
            <a:spLocks noGrp="1"/>
          </p:cNvSpPr>
          <p:nvPr>
            <p:ph type="pic" sz="quarter" idx="13"/>
          </p:nvPr>
        </p:nvSpPr>
        <p:spPr>
          <a:xfrm>
            <a:off x="0" y="0"/>
            <a:ext cx="12179300" cy="6858000"/>
          </a:xfrm>
        </p:spPr>
        <p:txBody>
          <a:bodyPr/>
          <a:lstStyle/>
          <a:p>
            <a:r>
              <a:rPr lang="en-GB" dirty="0"/>
              <a:t>Drag picture to placeholder or click icon to add</a:t>
            </a:r>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7B0F40DB-7D68-4DCC-A469-E41A6A08E648}"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5" name="Text Placeholder 13">
            <a:extLst>
              <a:ext uri="{FF2B5EF4-FFF2-40B4-BE49-F238E27FC236}">
                <a16:creationId xmlns:a16="http://schemas.microsoft.com/office/drawing/2014/main" id="{EE9DE544-49F1-42EE-9BD3-427C9445BE5D}"/>
              </a:ext>
            </a:extLst>
          </p:cNvPr>
          <p:cNvSpPr>
            <a:spLocks noGrp="1"/>
          </p:cNvSpPr>
          <p:nvPr>
            <p:ph type="body" sz="quarter" idx="14"/>
          </p:nvPr>
        </p:nvSpPr>
        <p:spPr>
          <a:xfrm>
            <a:off x="6836226" y="1912941"/>
            <a:ext cx="4399200" cy="4183200"/>
          </a:xfrm>
        </p:spPr>
        <p:txBody>
          <a:bodyPr wrap="square" lIns="252000" tIns="216000" rIns="144000" bIns="180000">
            <a:normAutofit/>
          </a:bodyPr>
          <a:lstStyle>
            <a:lvl1pPr marL="0" indent="0">
              <a:lnSpc>
                <a:spcPct val="74000"/>
              </a:lnSpc>
              <a:buNone/>
              <a:defRPr sz="6000">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66720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lus Big Message">
    <p:bg>
      <p:bgPr>
        <a:solidFill>
          <a:srgbClr val="EEEEF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FC44A6C-3F5D-4E33-AB6E-CE9AC67D291F}"/>
              </a:ext>
            </a:extLst>
          </p:cNvPr>
          <p:cNvSpPr>
            <a:spLocks noGrp="1"/>
          </p:cNvSpPr>
          <p:nvPr>
            <p:ph type="pic" sz="quarter" idx="13"/>
          </p:nvPr>
        </p:nvSpPr>
        <p:spPr>
          <a:xfrm>
            <a:off x="0" y="0"/>
            <a:ext cx="12179300" cy="6858000"/>
          </a:xfrm>
        </p:spPr>
        <p:txBody>
          <a:bodyPr/>
          <a:lstStyle/>
          <a:p>
            <a:r>
              <a:rPr lang="en-GB" dirty="0"/>
              <a:t>Drag picture to placeholder or click icon to add</a:t>
            </a:r>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1F99F53C-2EE6-475D-943A-39A274521627}"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5" name="Text Placeholder 13">
            <a:extLst>
              <a:ext uri="{FF2B5EF4-FFF2-40B4-BE49-F238E27FC236}">
                <a16:creationId xmlns:a16="http://schemas.microsoft.com/office/drawing/2014/main" id="{EE9DE544-49F1-42EE-9BD3-427C9445BE5D}"/>
              </a:ext>
            </a:extLst>
          </p:cNvPr>
          <p:cNvSpPr>
            <a:spLocks noGrp="1"/>
          </p:cNvSpPr>
          <p:nvPr>
            <p:ph type="body" sz="quarter" idx="14"/>
          </p:nvPr>
        </p:nvSpPr>
        <p:spPr>
          <a:xfrm>
            <a:off x="398687" y="476026"/>
            <a:ext cx="6379483" cy="2158595"/>
          </a:xfrm>
        </p:spPr>
        <p:txBody>
          <a:bodyPr wrap="square" lIns="0" tIns="0" rIns="0" bIns="0">
            <a:spAutoFit/>
          </a:bodyPr>
          <a:lstStyle>
            <a:lvl1pPr marL="0" indent="0">
              <a:lnSpc>
                <a:spcPct val="74000"/>
              </a:lnSpc>
              <a:buNone/>
              <a:defRPr sz="6000">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24727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lus Shap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4F43F9F3-2C98-4C4F-812E-7827383F3BF4}"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22" name="Picture Placeholder 21">
            <a:extLst>
              <a:ext uri="{FF2B5EF4-FFF2-40B4-BE49-F238E27FC236}">
                <a16:creationId xmlns:a16="http://schemas.microsoft.com/office/drawing/2014/main" id="{CDD36C32-7807-4717-8A2A-A7E08ED84640}"/>
              </a:ext>
            </a:extLst>
          </p:cNvPr>
          <p:cNvSpPr>
            <a:spLocks noGrp="1"/>
          </p:cNvSpPr>
          <p:nvPr>
            <p:ph type="pic" sz="quarter" idx="15"/>
          </p:nvPr>
        </p:nvSpPr>
        <p:spPr>
          <a:xfrm>
            <a:off x="6376354" y="865190"/>
            <a:ext cx="5240760" cy="5202397"/>
          </a:xfrm>
          <a:custGeom>
            <a:avLst/>
            <a:gdLst>
              <a:gd name="connsiteX0" fmla="*/ 2631916 w 5240760"/>
              <a:gd name="connsiteY0" fmla="*/ 0 h 5202397"/>
              <a:gd name="connsiteX1" fmla="*/ 4835680 w 5240760"/>
              <a:gd name="connsiteY1" fmla="*/ 209137 h 5202397"/>
              <a:gd name="connsiteX2" fmla="*/ 4956119 w 5240760"/>
              <a:gd name="connsiteY2" fmla="*/ 237537 h 5202397"/>
              <a:gd name="connsiteX3" fmla="*/ 4996312 w 5240760"/>
              <a:gd name="connsiteY3" fmla="*/ 397320 h 5202397"/>
              <a:gd name="connsiteX4" fmla="*/ 5240760 w 5240760"/>
              <a:gd name="connsiteY4" fmla="*/ 2758509 h 5202397"/>
              <a:gd name="connsiteX5" fmla="*/ 5073452 w 5240760"/>
              <a:gd name="connsiteY5" fmla="*/ 4750588 h 5202397"/>
              <a:gd name="connsiteX6" fmla="*/ 5038214 w 5240760"/>
              <a:gd name="connsiteY6" fmla="*/ 4921354 h 5202397"/>
              <a:gd name="connsiteX7" fmla="*/ 4807899 w 5240760"/>
              <a:gd name="connsiteY7" fmla="*/ 4978419 h 5202397"/>
              <a:gd name="connsiteX8" fmla="*/ 2535872 w 5240760"/>
              <a:gd name="connsiteY8" fmla="*/ 5202397 h 5202397"/>
              <a:gd name="connsiteX9" fmla="*/ 457903 w 5240760"/>
              <a:gd name="connsiteY9" fmla="*/ 5018851 h 5202397"/>
              <a:gd name="connsiteX10" fmla="*/ 256488 w 5240760"/>
              <a:gd name="connsiteY10" fmla="*/ 4975472 h 5202397"/>
              <a:gd name="connsiteX11" fmla="*/ 244448 w 5240760"/>
              <a:gd name="connsiteY11" fmla="*/ 4927611 h 5202397"/>
              <a:gd name="connsiteX12" fmla="*/ 0 w 5240760"/>
              <a:gd name="connsiteY12" fmla="*/ 2566421 h 5202397"/>
              <a:gd name="connsiteX13" fmla="*/ 167308 w 5240760"/>
              <a:gd name="connsiteY13" fmla="*/ 574342 h 5202397"/>
              <a:gd name="connsiteX14" fmla="*/ 233414 w 5240760"/>
              <a:gd name="connsiteY14" fmla="*/ 253990 h 5202397"/>
              <a:gd name="connsiteX15" fmla="*/ 497582 w 5240760"/>
              <a:gd name="connsiteY15" fmla="*/ 194739 h 5202397"/>
              <a:gd name="connsiteX16" fmla="*/ 2631916 w 5240760"/>
              <a:gd name="connsiteY16" fmla="*/ 0 h 52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0760" h="5202397">
                <a:moveTo>
                  <a:pt x="2631916" y="0"/>
                </a:moveTo>
                <a:cubicBezTo>
                  <a:pt x="3454783" y="0"/>
                  <a:pt x="4216029" y="77549"/>
                  <a:pt x="4835680" y="209137"/>
                </a:cubicBezTo>
                <a:lnTo>
                  <a:pt x="4956119" y="237537"/>
                </a:lnTo>
                <a:lnTo>
                  <a:pt x="4996312" y="397320"/>
                </a:lnTo>
                <a:cubicBezTo>
                  <a:pt x="5149230" y="1043283"/>
                  <a:pt x="5240760" y="1864530"/>
                  <a:pt x="5240760" y="2758509"/>
                </a:cubicBezTo>
                <a:cubicBezTo>
                  <a:pt x="5240760" y="3489947"/>
                  <a:pt x="5179487" y="4172696"/>
                  <a:pt x="5073452" y="4750588"/>
                </a:cubicBezTo>
                <a:lnTo>
                  <a:pt x="5038214" y="4921354"/>
                </a:lnTo>
                <a:lnTo>
                  <a:pt x="4807899" y="4978419"/>
                </a:lnTo>
                <a:cubicBezTo>
                  <a:pt x="4176289" y="5118999"/>
                  <a:pt x="3389215" y="5202397"/>
                  <a:pt x="2535872" y="5202397"/>
                </a:cubicBezTo>
                <a:cubicBezTo>
                  <a:pt x="1767863" y="5202397"/>
                  <a:pt x="1053533" y="5134844"/>
                  <a:pt x="457903" y="5018851"/>
                </a:cubicBezTo>
                <a:lnTo>
                  <a:pt x="256488" y="4975472"/>
                </a:lnTo>
                <a:lnTo>
                  <a:pt x="244448" y="4927611"/>
                </a:lnTo>
                <a:cubicBezTo>
                  <a:pt x="91531" y="4281648"/>
                  <a:pt x="0" y="3460400"/>
                  <a:pt x="0" y="2566421"/>
                </a:cubicBezTo>
                <a:cubicBezTo>
                  <a:pt x="0" y="1834984"/>
                  <a:pt x="61273" y="1152234"/>
                  <a:pt x="167308" y="574342"/>
                </a:cubicBezTo>
                <a:lnTo>
                  <a:pt x="233414" y="253990"/>
                </a:lnTo>
                <a:lnTo>
                  <a:pt x="497582" y="194739"/>
                </a:lnTo>
                <a:cubicBezTo>
                  <a:pt x="1104277" y="71910"/>
                  <a:pt x="1839526" y="0"/>
                  <a:pt x="2631916" y="0"/>
                </a:cubicBezTo>
                <a:close/>
              </a:path>
            </a:pathLst>
          </a:custGeom>
        </p:spPr>
        <p:txBody>
          <a:bodyPr wrap="square">
            <a:noAutofit/>
          </a:bodyPr>
          <a:lstStyle/>
          <a:p>
            <a:r>
              <a:rPr lang="en-GB" dirty="0"/>
              <a:t>Drag picture to placeholder or click icon to add</a:t>
            </a:r>
          </a:p>
        </p:txBody>
      </p:sp>
      <p:sp>
        <p:nvSpPr>
          <p:cNvPr id="23" name="Title 1">
            <a:extLst>
              <a:ext uri="{FF2B5EF4-FFF2-40B4-BE49-F238E27FC236}">
                <a16:creationId xmlns:a16="http://schemas.microsoft.com/office/drawing/2014/main" id="{3C4866D8-589B-4F7E-AA42-D7C8E343DCC5}"/>
              </a:ext>
            </a:extLst>
          </p:cNvPr>
          <p:cNvSpPr>
            <a:spLocks noGrp="1"/>
          </p:cNvSpPr>
          <p:nvPr>
            <p:ph type="title"/>
          </p:nvPr>
        </p:nvSpPr>
        <p:spPr>
          <a:xfrm>
            <a:off x="384173" y="295200"/>
            <a:ext cx="5112000" cy="1360800"/>
          </a:xfrm>
        </p:spPr>
        <p:txBody>
          <a:bodyPr/>
          <a:lstStyle>
            <a:lvl1pPr>
              <a:lnSpc>
                <a:spcPct val="76000"/>
              </a:lnSpc>
              <a:defRPr/>
            </a:lvl1pPr>
          </a:lstStyle>
          <a:p>
            <a:r>
              <a:rPr lang="en-GB"/>
              <a:t>Click to edit Master title style</a:t>
            </a:r>
            <a:endParaRPr lang="en-GB" dirty="0"/>
          </a:p>
        </p:txBody>
      </p:sp>
      <p:sp>
        <p:nvSpPr>
          <p:cNvPr id="24" name="Content Placeholder 2">
            <a:extLst>
              <a:ext uri="{FF2B5EF4-FFF2-40B4-BE49-F238E27FC236}">
                <a16:creationId xmlns:a16="http://schemas.microsoft.com/office/drawing/2014/main" id="{A38BE540-F401-45EE-891F-EEF30F1FD38B}"/>
              </a:ext>
            </a:extLst>
          </p:cNvPr>
          <p:cNvSpPr>
            <a:spLocks noGrp="1"/>
          </p:cNvSpPr>
          <p:nvPr>
            <p:ph idx="1"/>
          </p:nvPr>
        </p:nvSpPr>
        <p:spPr>
          <a:xfrm>
            <a:off x="384173" y="1781175"/>
            <a:ext cx="5112000" cy="4581525"/>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138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plus Shap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8A8A8745-ACF4-4907-B696-1CDA0F1D49E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3" name="Picture Placeholder 12">
            <a:extLst>
              <a:ext uri="{FF2B5EF4-FFF2-40B4-BE49-F238E27FC236}">
                <a16:creationId xmlns:a16="http://schemas.microsoft.com/office/drawing/2014/main" id="{6BBE48E5-64CD-4C21-AFAF-CD601BCBD220}"/>
              </a:ext>
            </a:extLst>
          </p:cNvPr>
          <p:cNvSpPr>
            <a:spLocks noGrp="1"/>
          </p:cNvSpPr>
          <p:nvPr>
            <p:ph type="pic" sz="quarter" idx="13"/>
          </p:nvPr>
        </p:nvSpPr>
        <p:spPr>
          <a:xfrm>
            <a:off x="5822621" y="0"/>
            <a:ext cx="6369379" cy="6858000"/>
          </a:xfrm>
          <a:custGeom>
            <a:avLst/>
            <a:gdLst>
              <a:gd name="connsiteX0" fmla="*/ 302358 w 6369379"/>
              <a:gd name="connsiteY0" fmla="*/ 0 h 6858000"/>
              <a:gd name="connsiteX1" fmla="*/ 6369379 w 6369379"/>
              <a:gd name="connsiteY1" fmla="*/ 0 h 6858000"/>
              <a:gd name="connsiteX2" fmla="*/ 6369379 w 6369379"/>
              <a:gd name="connsiteY2" fmla="*/ 6858000 h 6858000"/>
              <a:gd name="connsiteX3" fmla="*/ 302358 w 6369379"/>
              <a:gd name="connsiteY3" fmla="*/ 6858000 h 6858000"/>
              <a:gd name="connsiteX4" fmla="*/ 276499 w 6369379"/>
              <a:gd name="connsiteY4" fmla="*/ 6726843 h 6858000"/>
              <a:gd name="connsiteX5" fmla="*/ 0 w 6369379"/>
              <a:gd name="connsiteY5" fmla="*/ 3429001 h 6858000"/>
              <a:gd name="connsiteX6" fmla="*/ 276499 w 6369379"/>
              <a:gd name="connsiteY6" fmla="*/ 131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9379" h="6858000">
                <a:moveTo>
                  <a:pt x="302358" y="0"/>
                </a:moveTo>
                <a:lnTo>
                  <a:pt x="6369379" y="0"/>
                </a:lnTo>
                <a:lnTo>
                  <a:pt x="6369379" y="6858000"/>
                </a:lnTo>
                <a:lnTo>
                  <a:pt x="302358" y="6858000"/>
                </a:lnTo>
                <a:lnTo>
                  <a:pt x="276499" y="6726843"/>
                </a:lnTo>
                <a:cubicBezTo>
                  <a:pt x="99089" y="5725079"/>
                  <a:pt x="0" y="4607548"/>
                  <a:pt x="0" y="3429001"/>
                </a:cubicBezTo>
                <a:cubicBezTo>
                  <a:pt x="0" y="2250454"/>
                  <a:pt x="99089" y="1132924"/>
                  <a:pt x="276499" y="131160"/>
                </a:cubicBezTo>
                <a:close/>
              </a:path>
            </a:pathLst>
          </a:custGeom>
        </p:spPr>
        <p:txBody>
          <a:bodyPr wrap="square">
            <a:noAutofit/>
          </a:bodyPr>
          <a:lstStyle/>
          <a:p>
            <a:r>
              <a:rPr lang="en-GB" dirty="0"/>
              <a:t>Drag picture to placeholder or click icon to add</a:t>
            </a:r>
          </a:p>
        </p:txBody>
      </p:sp>
      <p:sp>
        <p:nvSpPr>
          <p:cNvPr id="14" name="Title 1">
            <a:extLst>
              <a:ext uri="{FF2B5EF4-FFF2-40B4-BE49-F238E27FC236}">
                <a16:creationId xmlns:a16="http://schemas.microsoft.com/office/drawing/2014/main" id="{40929AEC-8A24-4F85-8946-EEDC43F45613}"/>
              </a:ext>
            </a:extLst>
          </p:cNvPr>
          <p:cNvSpPr>
            <a:spLocks noGrp="1"/>
          </p:cNvSpPr>
          <p:nvPr>
            <p:ph type="title"/>
          </p:nvPr>
        </p:nvSpPr>
        <p:spPr>
          <a:xfrm>
            <a:off x="384173" y="295200"/>
            <a:ext cx="5112000" cy="1360800"/>
          </a:xfrm>
        </p:spPr>
        <p:txBody>
          <a:bodyPr/>
          <a:lstStyle>
            <a:lvl1pPr>
              <a:lnSpc>
                <a:spcPct val="76000"/>
              </a:lnSpc>
              <a:defRPr/>
            </a:lvl1pPr>
          </a:lstStyle>
          <a:p>
            <a:r>
              <a:rPr lang="en-GB"/>
              <a:t>Click to edit Master title style</a:t>
            </a:r>
            <a:endParaRPr lang="en-GB" dirty="0"/>
          </a:p>
        </p:txBody>
      </p:sp>
      <p:sp>
        <p:nvSpPr>
          <p:cNvPr id="15" name="Content Placeholder 2">
            <a:extLst>
              <a:ext uri="{FF2B5EF4-FFF2-40B4-BE49-F238E27FC236}">
                <a16:creationId xmlns:a16="http://schemas.microsoft.com/office/drawing/2014/main" id="{52E20F4C-41AB-42D2-9D9D-DB5A8578B94E}"/>
              </a:ext>
            </a:extLst>
          </p:cNvPr>
          <p:cNvSpPr>
            <a:spLocks noGrp="1"/>
          </p:cNvSpPr>
          <p:nvPr>
            <p:ph idx="1"/>
          </p:nvPr>
        </p:nvSpPr>
        <p:spPr>
          <a:xfrm>
            <a:off x="384173" y="1781175"/>
            <a:ext cx="5112000" cy="4581525"/>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11816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x Columns +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400"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133600"/>
            <a:ext cx="2667623" cy="4229100"/>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5E0EE415-F7B0-464B-86B8-ADECFB1EBF0B}"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FB402F89-4D08-48DC-9FFD-3C9986E71CAC}"/>
              </a:ext>
            </a:extLst>
          </p:cNvPr>
          <p:cNvSpPr>
            <a:spLocks noGrp="1"/>
          </p:cNvSpPr>
          <p:nvPr>
            <p:ph type="body" sz="quarter" idx="14"/>
          </p:nvPr>
        </p:nvSpPr>
        <p:spPr>
          <a:xfrm>
            <a:off x="384173" y="1781175"/>
            <a:ext cx="2667623"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0" name="Content Placeholder 2">
            <a:extLst>
              <a:ext uri="{FF2B5EF4-FFF2-40B4-BE49-F238E27FC236}">
                <a16:creationId xmlns:a16="http://schemas.microsoft.com/office/drawing/2014/main" id="{AA2DE880-6EE7-48F2-9960-68405A0E793D}"/>
              </a:ext>
            </a:extLst>
          </p:cNvPr>
          <p:cNvSpPr>
            <a:spLocks noGrp="1"/>
          </p:cNvSpPr>
          <p:nvPr>
            <p:ph idx="15"/>
          </p:nvPr>
        </p:nvSpPr>
        <p:spPr>
          <a:xfrm>
            <a:off x="6211357" y="2133600"/>
            <a:ext cx="2667623" cy="4229100"/>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7">
            <a:extLst>
              <a:ext uri="{FF2B5EF4-FFF2-40B4-BE49-F238E27FC236}">
                <a16:creationId xmlns:a16="http://schemas.microsoft.com/office/drawing/2014/main" id="{052AB41E-E9FB-447A-893D-40F7C1C903D2}"/>
              </a:ext>
            </a:extLst>
          </p:cNvPr>
          <p:cNvSpPr>
            <a:spLocks noGrp="1"/>
          </p:cNvSpPr>
          <p:nvPr>
            <p:ph type="body" sz="quarter" idx="16"/>
          </p:nvPr>
        </p:nvSpPr>
        <p:spPr>
          <a:xfrm>
            <a:off x="6211357" y="1781175"/>
            <a:ext cx="2667623"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3" name="Content Placeholder 2">
            <a:extLst>
              <a:ext uri="{FF2B5EF4-FFF2-40B4-BE49-F238E27FC236}">
                <a16:creationId xmlns:a16="http://schemas.microsoft.com/office/drawing/2014/main" id="{6FE92700-0136-4D3B-9A13-A1EE4F528D4C}"/>
              </a:ext>
            </a:extLst>
          </p:cNvPr>
          <p:cNvSpPr>
            <a:spLocks noGrp="1"/>
          </p:cNvSpPr>
          <p:nvPr>
            <p:ph idx="17"/>
          </p:nvPr>
        </p:nvSpPr>
        <p:spPr>
          <a:xfrm>
            <a:off x="3297765" y="2133600"/>
            <a:ext cx="2667623" cy="4229100"/>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7">
            <a:extLst>
              <a:ext uri="{FF2B5EF4-FFF2-40B4-BE49-F238E27FC236}">
                <a16:creationId xmlns:a16="http://schemas.microsoft.com/office/drawing/2014/main" id="{667F120D-6815-44A1-B00A-C4F489013AF1}"/>
              </a:ext>
            </a:extLst>
          </p:cNvPr>
          <p:cNvSpPr>
            <a:spLocks noGrp="1"/>
          </p:cNvSpPr>
          <p:nvPr>
            <p:ph type="body" sz="quarter" idx="18"/>
          </p:nvPr>
        </p:nvSpPr>
        <p:spPr>
          <a:xfrm>
            <a:off x="3297765" y="1781175"/>
            <a:ext cx="2667623"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5" name="Content Placeholder 2">
            <a:extLst>
              <a:ext uri="{FF2B5EF4-FFF2-40B4-BE49-F238E27FC236}">
                <a16:creationId xmlns:a16="http://schemas.microsoft.com/office/drawing/2014/main" id="{E9373E10-7CA3-4C39-A8CC-4F22C30AD102}"/>
              </a:ext>
            </a:extLst>
          </p:cNvPr>
          <p:cNvSpPr>
            <a:spLocks noGrp="1"/>
          </p:cNvSpPr>
          <p:nvPr>
            <p:ph idx="19"/>
          </p:nvPr>
        </p:nvSpPr>
        <p:spPr>
          <a:xfrm>
            <a:off x="9124950" y="2133600"/>
            <a:ext cx="2667623" cy="4229100"/>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7">
            <a:extLst>
              <a:ext uri="{FF2B5EF4-FFF2-40B4-BE49-F238E27FC236}">
                <a16:creationId xmlns:a16="http://schemas.microsoft.com/office/drawing/2014/main" id="{B835EDF5-59F4-4E25-8AF3-9850AAD335B6}"/>
              </a:ext>
            </a:extLst>
          </p:cNvPr>
          <p:cNvSpPr>
            <a:spLocks noGrp="1"/>
          </p:cNvSpPr>
          <p:nvPr>
            <p:ph type="body" sz="quarter" idx="20"/>
          </p:nvPr>
        </p:nvSpPr>
        <p:spPr>
          <a:xfrm>
            <a:off x="9124950" y="1781175"/>
            <a:ext cx="2667623"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Tree>
    <p:extLst>
      <p:ext uri="{BB962C8B-B14F-4D97-AF65-F5344CB8AC3E}">
        <p14:creationId xmlns:p14="http://schemas.microsoft.com/office/powerpoint/2010/main" val="25215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itia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400" cy="1216693"/>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5" y="3122762"/>
            <a:ext cx="2007702" cy="3239938"/>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5E0EE415-F7B0-464B-86B8-ADECFB1EBF0B}"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FB402F89-4D08-48DC-9FFD-3C9986E71CAC}"/>
              </a:ext>
            </a:extLst>
          </p:cNvPr>
          <p:cNvSpPr>
            <a:spLocks noGrp="1"/>
          </p:cNvSpPr>
          <p:nvPr>
            <p:ph type="body" sz="quarter" idx="14"/>
          </p:nvPr>
        </p:nvSpPr>
        <p:spPr>
          <a:xfrm>
            <a:off x="384173" y="2755059"/>
            <a:ext cx="2007943" cy="352425"/>
          </a:xfrm>
        </p:spPr>
        <p:txBody>
          <a:bodyPr>
            <a:noAutofit/>
          </a:bodyPr>
          <a:lstStyle>
            <a:lvl1pPr marL="0" indent="0">
              <a:buNone/>
              <a:defRPr sz="2000" b="1">
                <a:solidFill>
                  <a:srgbClr val="D66D20"/>
                </a:solidFill>
              </a:defRPr>
            </a:lvl1pPr>
            <a:lvl2pPr marL="357187" indent="0">
              <a:buNone/>
              <a:defRPr/>
            </a:lvl2pPr>
          </a:lstStyle>
          <a:p>
            <a:pPr lvl="0"/>
            <a:r>
              <a:rPr lang="en-GB"/>
              <a:t>Click to edit Master text styles</a:t>
            </a:r>
          </a:p>
        </p:txBody>
      </p:sp>
      <p:sp>
        <p:nvSpPr>
          <p:cNvPr id="21" name="Text Placeholder 7">
            <a:extLst>
              <a:ext uri="{FF2B5EF4-FFF2-40B4-BE49-F238E27FC236}">
                <a16:creationId xmlns:a16="http://schemas.microsoft.com/office/drawing/2014/main" id="{325470F3-9420-4BFE-84A2-B55F0CE31E3A}"/>
              </a:ext>
            </a:extLst>
          </p:cNvPr>
          <p:cNvSpPr>
            <a:spLocks noGrp="1"/>
          </p:cNvSpPr>
          <p:nvPr>
            <p:ph type="body" sz="quarter" idx="15"/>
          </p:nvPr>
        </p:nvSpPr>
        <p:spPr>
          <a:xfrm>
            <a:off x="2734287" y="2755058"/>
            <a:ext cx="2007943" cy="352425"/>
          </a:xfrm>
        </p:spPr>
        <p:txBody>
          <a:bodyPr>
            <a:noAutofit/>
          </a:bodyPr>
          <a:lstStyle>
            <a:lvl1pPr marL="0" indent="0">
              <a:buNone/>
              <a:defRPr sz="2000" b="1">
                <a:solidFill>
                  <a:srgbClr val="CA4997"/>
                </a:solidFill>
              </a:defRPr>
            </a:lvl1pPr>
            <a:lvl2pPr marL="357187" indent="0">
              <a:buNone/>
              <a:defRPr/>
            </a:lvl2pPr>
          </a:lstStyle>
          <a:p>
            <a:pPr lvl="0"/>
            <a:r>
              <a:rPr lang="en-GB"/>
              <a:t>Click to edit Master text styles</a:t>
            </a:r>
          </a:p>
        </p:txBody>
      </p:sp>
      <p:sp>
        <p:nvSpPr>
          <p:cNvPr id="22" name="Text Placeholder 7">
            <a:extLst>
              <a:ext uri="{FF2B5EF4-FFF2-40B4-BE49-F238E27FC236}">
                <a16:creationId xmlns:a16="http://schemas.microsoft.com/office/drawing/2014/main" id="{00E8482D-064B-416F-8DC0-4F1FE65BFFBE}"/>
              </a:ext>
            </a:extLst>
          </p:cNvPr>
          <p:cNvSpPr>
            <a:spLocks noGrp="1"/>
          </p:cNvSpPr>
          <p:nvPr>
            <p:ph type="body" sz="quarter" idx="16"/>
          </p:nvPr>
        </p:nvSpPr>
        <p:spPr>
          <a:xfrm>
            <a:off x="5084401" y="2755057"/>
            <a:ext cx="2007943" cy="352425"/>
          </a:xfrm>
        </p:spPr>
        <p:txBody>
          <a:bodyPr>
            <a:noAutofit/>
          </a:bodyPr>
          <a:lstStyle>
            <a:lvl1pPr marL="0" indent="0">
              <a:buNone/>
              <a:defRPr sz="2000" b="1">
                <a:solidFill>
                  <a:schemeClr val="accent4"/>
                </a:solidFill>
              </a:defRPr>
            </a:lvl1pPr>
            <a:lvl2pPr marL="357187" indent="0">
              <a:buNone/>
              <a:defRPr/>
            </a:lvl2pPr>
          </a:lstStyle>
          <a:p>
            <a:pPr lvl="0"/>
            <a:r>
              <a:rPr lang="en-GB"/>
              <a:t>Click to edit Master text styles</a:t>
            </a:r>
          </a:p>
        </p:txBody>
      </p:sp>
      <p:sp>
        <p:nvSpPr>
          <p:cNvPr id="23" name="Text Placeholder 7">
            <a:extLst>
              <a:ext uri="{FF2B5EF4-FFF2-40B4-BE49-F238E27FC236}">
                <a16:creationId xmlns:a16="http://schemas.microsoft.com/office/drawing/2014/main" id="{C8B4E83B-8112-4487-9CF3-4C264264D6C3}"/>
              </a:ext>
            </a:extLst>
          </p:cNvPr>
          <p:cNvSpPr>
            <a:spLocks noGrp="1"/>
          </p:cNvSpPr>
          <p:nvPr>
            <p:ph type="body" sz="quarter" idx="17"/>
          </p:nvPr>
        </p:nvSpPr>
        <p:spPr>
          <a:xfrm>
            <a:off x="7434515" y="2755056"/>
            <a:ext cx="2007943" cy="352425"/>
          </a:xfrm>
        </p:spPr>
        <p:txBody>
          <a:bodyPr>
            <a:noAutofit/>
          </a:bodyPr>
          <a:lstStyle>
            <a:lvl1pPr marL="0" indent="0">
              <a:buNone/>
              <a:defRPr sz="2000" b="1">
                <a:solidFill>
                  <a:srgbClr val="4A74C5"/>
                </a:solidFill>
              </a:defRPr>
            </a:lvl1pPr>
            <a:lvl2pPr marL="357187" indent="0">
              <a:buNone/>
              <a:defRPr/>
            </a:lvl2pPr>
          </a:lstStyle>
          <a:p>
            <a:pPr lvl="0"/>
            <a:r>
              <a:rPr lang="en-GB"/>
              <a:t>Click to edit Master text styles</a:t>
            </a:r>
          </a:p>
        </p:txBody>
      </p:sp>
      <p:sp>
        <p:nvSpPr>
          <p:cNvPr id="24" name="Text Placeholder 7">
            <a:extLst>
              <a:ext uri="{FF2B5EF4-FFF2-40B4-BE49-F238E27FC236}">
                <a16:creationId xmlns:a16="http://schemas.microsoft.com/office/drawing/2014/main" id="{0C9909C3-AFC7-429C-BB06-F522449D74EE}"/>
              </a:ext>
            </a:extLst>
          </p:cNvPr>
          <p:cNvSpPr>
            <a:spLocks noGrp="1"/>
          </p:cNvSpPr>
          <p:nvPr>
            <p:ph type="body" sz="quarter" idx="18"/>
          </p:nvPr>
        </p:nvSpPr>
        <p:spPr>
          <a:xfrm>
            <a:off x="9784630" y="2755055"/>
            <a:ext cx="2007943" cy="352425"/>
          </a:xfrm>
        </p:spPr>
        <p:txBody>
          <a:bodyPr>
            <a:noAutofit/>
          </a:bodyPr>
          <a:lstStyle>
            <a:lvl1pPr marL="0" indent="0">
              <a:buNone/>
              <a:defRPr sz="2000" b="1">
                <a:solidFill>
                  <a:srgbClr val="8F44B3"/>
                </a:solidFill>
              </a:defRPr>
            </a:lvl1pPr>
            <a:lvl2pPr marL="357187" indent="0">
              <a:buNone/>
              <a:defRPr/>
            </a:lvl2pPr>
          </a:lstStyle>
          <a:p>
            <a:pPr lvl="0"/>
            <a:r>
              <a:rPr lang="en-GB"/>
              <a:t>Click to edit Master text styles</a:t>
            </a:r>
          </a:p>
        </p:txBody>
      </p:sp>
      <p:sp>
        <p:nvSpPr>
          <p:cNvPr id="25" name="Content Placeholder 2">
            <a:extLst>
              <a:ext uri="{FF2B5EF4-FFF2-40B4-BE49-F238E27FC236}">
                <a16:creationId xmlns:a16="http://schemas.microsoft.com/office/drawing/2014/main" id="{A99ABE20-72CC-4D13-BE08-5DF252BBE395}"/>
              </a:ext>
            </a:extLst>
          </p:cNvPr>
          <p:cNvSpPr>
            <a:spLocks noGrp="1"/>
          </p:cNvSpPr>
          <p:nvPr>
            <p:ph idx="19"/>
          </p:nvPr>
        </p:nvSpPr>
        <p:spPr>
          <a:xfrm>
            <a:off x="2734349" y="3122762"/>
            <a:ext cx="2007702" cy="3239938"/>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Content Placeholder 2">
            <a:extLst>
              <a:ext uri="{FF2B5EF4-FFF2-40B4-BE49-F238E27FC236}">
                <a16:creationId xmlns:a16="http://schemas.microsoft.com/office/drawing/2014/main" id="{C7C748D3-3A4F-484E-8B25-03B86162629C}"/>
              </a:ext>
            </a:extLst>
          </p:cNvPr>
          <p:cNvSpPr>
            <a:spLocks noGrp="1"/>
          </p:cNvSpPr>
          <p:nvPr>
            <p:ph idx="20"/>
          </p:nvPr>
        </p:nvSpPr>
        <p:spPr>
          <a:xfrm>
            <a:off x="5084523" y="3122762"/>
            <a:ext cx="2007702" cy="3239938"/>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Content Placeholder 2">
            <a:extLst>
              <a:ext uri="{FF2B5EF4-FFF2-40B4-BE49-F238E27FC236}">
                <a16:creationId xmlns:a16="http://schemas.microsoft.com/office/drawing/2014/main" id="{183435CF-1883-4D9B-AB50-95ADF3BC678A}"/>
              </a:ext>
            </a:extLst>
          </p:cNvPr>
          <p:cNvSpPr>
            <a:spLocks noGrp="1"/>
          </p:cNvSpPr>
          <p:nvPr>
            <p:ph idx="21"/>
          </p:nvPr>
        </p:nvSpPr>
        <p:spPr>
          <a:xfrm>
            <a:off x="7434697" y="3122762"/>
            <a:ext cx="2007702" cy="3239938"/>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Content Placeholder 2">
            <a:extLst>
              <a:ext uri="{FF2B5EF4-FFF2-40B4-BE49-F238E27FC236}">
                <a16:creationId xmlns:a16="http://schemas.microsoft.com/office/drawing/2014/main" id="{8DEB6AD4-2F78-4FC1-A3DA-3962B8F8A67A}"/>
              </a:ext>
            </a:extLst>
          </p:cNvPr>
          <p:cNvSpPr>
            <a:spLocks noGrp="1"/>
          </p:cNvSpPr>
          <p:nvPr>
            <p:ph idx="22"/>
          </p:nvPr>
        </p:nvSpPr>
        <p:spPr>
          <a:xfrm>
            <a:off x="9784871" y="3122762"/>
            <a:ext cx="2007702" cy="3239938"/>
          </a:xfrm>
        </p:spPr>
        <p:txBody>
          <a:bodyPr>
            <a:normAutofit/>
          </a:bodyPr>
          <a:lstStyle>
            <a:lvl1pPr marL="0" indent="0">
              <a:buNone/>
              <a:defRPr sz="1500" b="0">
                <a:solidFill>
                  <a:schemeClr val="tx2"/>
                </a:solidFill>
              </a:defRPr>
            </a:lvl1pPr>
            <a:lvl2pPr marL="180975" indent="-180975">
              <a:buFont typeface="Arial" panose="020B0604020202020204" pitchFamily="34" charset="0"/>
              <a:buChar char="•"/>
              <a:defRPr sz="1500"/>
            </a:lvl2pPr>
            <a:lvl3pPr marL="542925" indent="-180975">
              <a:defRPr sz="1500"/>
            </a:lvl3pPr>
            <a:lvl4pPr marL="895350" indent="-180975">
              <a:defRPr sz="1500"/>
            </a:lvl4pPr>
            <a:lvl5pPr marL="1257300" indent="-180975">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Picture Placeholder 28">
            <a:extLst>
              <a:ext uri="{FF2B5EF4-FFF2-40B4-BE49-F238E27FC236}">
                <a16:creationId xmlns:a16="http://schemas.microsoft.com/office/drawing/2014/main" id="{DA90BF3B-6786-4CB3-8E69-2BE3D19A50DF}"/>
              </a:ext>
            </a:extLst>
          </p:cNvPr>
          <p:cNvSpPr>
            <a:spLocks noGrp="1"/>
          </p:cNvSpPr>
          <p:nvPr>
            <p:ph type="pic" sz="quarter" idx="23"/>
          </p:nvPr>
        </p:nvSpPr>
        <p:spPr>
          <a:xfrm>
            <a:off x="384176" y="1527175"/>
            <a:ext cx="2007951" cy="1227138"/>
          </a:xfrm>
        </p:spPr>
        <p:txBody>
          <a:bodyPr>
            <a:normAutofit/>
          </a:bodyPr>
          <a:lstStyle>
            <a:lvl1pPr>
              <a:defRPr sz="1400"/>
            </a:lvl1pPr>
          </a:lstStyle>
          <a:p>
            <a:r>
              <a:rPr lang="en-GB" dirty="0"/>
              <a:t>Drag picture to placeholder or click icon to add</a:t>
            </a:r>
          </a:p>
        </p:txBody>
      </p:sp>
      <p:sp>
        <p:nvSpPr>
          <p:cNvPr id="30" name="Picture Placeholder 28">
            <a:extLst>
              <a:ext uri="{FF2B5EF4-FFF2-40B4-BE49-F238E27FC236}">
                <a16:creationId xmlns:a16="http://schemas.microsoft.com/office/drawing/2014/main" id="{D323B21E-85DF-45BF-86B4-16F5A4E705EE}"/>
              </a:ext>
            </a:extLst>
          </p:cNvPr>
          <p:cNvSpPr>
            <a:spLocks noGrp="1"/>
          </p:cNvSpPr>
          <p:nvPr>
            <p:ph type="pic" sz="quarter" idx="24"/>
          </p:nvPr>
        </p:nvSpPr>
        <p:spPr>
          <a:xfrm>
            <a:off x="2734288" y="1527175"/>
            <a:ext cx="2007951" cy="1227138"/>
          </a:xfrm>
        </p:spPr>
        <p:txBody>
          <a:bodyPr>
            <a:normAutofit/>
          </a:bodyPr>
          <a:lstStyle>
            <a:lvl1pPr>
              <a:defRPr sz="1400"/>
            </a:lvl1pPr>
          </a:lstStyle>
          <a:p>
            <a:r>
              <a:rPr lang="en-GB" dirty="0"/>
              <a:t>Drag picture to placeholder or click icon to add</a:t>
            </a:r>
          </a:p>
        </p:txBody>
      </p:sp>
      <p:sp>
        <p:nvSpPr>
          <p:cNvPr id="31" name="Picture Placeholder 28">
            <a:extLst>
              <a:ext uri="{FF2B5EF4-FFF2-40B4-BE49-F238E27FC236}">
                <a16:creationId xmlns:a16="http://schemas.microsoft.com/office/drawing/2014/main" id="{15E86B4B-1172-48ED-BB5C-2F7089D5A2DE}"/>
              </a:ext>
            </a:extLst>
          </p:cNvPr>
          <p:cNvSpPr>
            <a:spLocks noGrp="1"/>
          </p:cNvSpPr>
          <p:nvPr>
            <p:ph type="pic" sz="quarter" idx="25"/>
          </p:nvPr>
        </p:nvSpPr>
        <p:spPr>
          <a:xfrm>
            <a:off x="5084400" y="1527175"/>
            <a:ext cx="2007951" cy="1227138"/>
          </a:xfrm>
        </p:spPr>
        <p:txBody>
          <a:bodyPr>
            <a:normAutofit/>
          </a:bodyPr>
          <a:lstStyle>
            <a:lvl1pPr>
              <a:defRPr sz="1400"/>
            </a:lvl1pPr>
          </a:lstStyle>
          <a:p>
            <a:r>
              <a:rPr lang="en-GB" dirty="0"/>
              <a:t>Drag picture to placeholder or click icon to add</a:t>
            </a:r>
          </a:p>
        </p:txBody>
      </p:sp>
      <p:sp>
        <p:nvSpPr>
          <p:cNvPr id="32" name="Picture Placeholder 28">
            <a:extLst>
              <a:ext uri="{FF2B5EF4-FFF2-40B4-BE49-F238E27FC236}">
                <a16:creationId xmlns:a16="http://schemas.microsoft.com/office/drawing/2014/main" id="{B56B1B5A-23E5-4BD2-8778-4D0DF6BDB4A2}"/>
              </a:ext>
            </a:extLst>
          </p:cNvPr>
          <p:cNvSpPr>
            <a:spLocks noGrp="1"/>
          </p:cNvSpPr>
          <p:nvPr>
            <p:ph type="pic" sz="quarter" idx="26"/>
          </p:nvPr>
        </p:nvSpPr>
        <p:spPr>
          <a:xfrm>
            <a:off x="7434512" y="1527175"/>
            <a:ext cx="2007951" cy="1227138"/>
          </a:xfrm>
        </p:spPr>
        <p:txBody>
          <a:bodyPr>
            <a:normAutofit/>
          </a:bodyPr>
          <a:lstStyle>
            <a:lvl1pPr>
              <a:defRPr sz="1400"/>
            </a:lvl1pPr>
          </a:lstStyle>
          <a:p>
            <a:r>
              <a:rPr lang="en-GB" dirty="0"/>
              <a:t>Drag picture to placeholder or click icon to add</a:t>
            </a:r>
          </a:p>
        </p:txBody>
      </p:sp>
      <p:sp>
        <p:nvSpPr>
          <p:cNvPr id="33" name="Picture Placeholder 28">
            <a:extLst>
              <a:ext uri="{FF2B5EF4-FFF2-40B4-BE49-F238E27FC236}">
                <a16:creationId xmlns:a16="http://schemas.microsoft.com/office/drawing/2014/main" id="{8018914A-E437-47B5-889B-8C2DEFCD2020}"/>
              </a:ext>
            </a:extLst>
          </p:cNvPr>
          <p:cNvSpPr>
            <a:spLocks noGrp="1"/>
          </p:cNvSpPr>
          <p:nvPr>
            <p:ph type="pic" sz="quarter" idx="27"/>
          </p:nvPr>
        </p:nvSpPr>
        <p:spPr>
          <a:xfrm>
            <a:off x="9784622" y="1527175"/>
            <a:ext cx="2007951" cy="1227138"/>
          </a:xfrm>
        </p:spPr>
        <p:txBody>
          <a:bodyPr>
            <a:normAutofit/>
          </a:bodyPr>
          <a:lstStyle>
            <a:lvl1pPr>
              <a:defRPr sz="1400"/>
            </a:lvl1pPr>
          </a:lstStyle>
          <a:p>
            <a:r>
              <a:rPr lang="en-GB" dirty="0"/>
              <a:t>Drag picture to placeholder or click icon to add</a:t>
            </a:r>
          </a:p>
        </p:txBody>
      </p:sp>
    </p:spTree>
    <p:extLst>
      <p:ext uri="{BB962C8B-B14F-4D97-AF65-F5344CB8AC3E}">
        <p14:creationId xmlns:p14="http://schemas.microsoft.com/office/powerpoint/2010/main" val="189005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Text Boxes">
    <p:bg>
      <p:bgPr>
        <a:solidFill>
          <a:srgbClr val="EEEE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4" y="295200"/>
            <a:ext cx="11409590" cy="12669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8B8EE21B-A63B-4678-BEDF-C41EC7E49DD1}"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9" name="Text Placeholder 18">
            <a:extLst>
              <a:ext uri="{FF2B5EF4-FFF2-40B4-BE49-F238E27FC236}">
                <a16:creationId xmlns:a16="http://schemas.microsoft.com/office/drawing/2014/main" id="{7F36A6C0-6D65-45DF-8AEE-6882DFA74467}"/>
              </a:ext>
            </a:extLst>
          </p:cNvPr>
          <p:cNvSpPr>
            <a:spLocks noGrp="1"/>
          </p:cNvSpPr>
          <p:nvPr>
            <p:ph type="body" sz="quarter" idx="22"/>
          </p:nvPr>
        </p:nvSpPr>
        <p:spPr>
          <a:xfrm>
            <a:off x="384173" y="1638300"/>
            <a:ext cx="2701303" cy="4303953"/>
          </a:xfrm>
          <a:prstGeom prst="roundRect">
            <a:avLst>
              <a:gd name="adj" fmla="val 3257"/>
            </a:avLst>
          </a:prstGeom>
          <a:solidFill>
            <a:schemeClr val="bg1"/>
          </a:solidFill>
        </p:spPr>
        <p:txBody>
          <a:bodyPr lIns="126000" tIns="612000" rIns="72000">
            <a:normAutofit/>
          </a:bodyPr>
          <a:lstStyle>
            <a:lvl1pPr marL="0" indent="0">
              <a:buNone/>
              <a:defRPr sz="1500">
                <a:solidFill>
                  <a:schemeClr val="tx2"/>
                </a:solidFill>
              </a:defRPr>
            </a:lvl1pPr>
          </a:lstStyle>
          <a:p>
            <a:pPr lvl="0"/>
            <a:r>
              <a:rPr lang="en-GB"/>
              <a:t>Click to edit Master text styles</a:t>
            </a:r>
          </a:p>
        </p:txBody>
      </p:sp>
      <p:sp>
        <p:nvSpPr>
          <p:cNvPr id="17" name="Text Placeholder 16">
            <a:extLst>
              <a:ext uri="{FF2B5EF4-FFF2-40B4-BE49-F238E27FC236}">
                <a16:creationId xmlns:a16="http://schemas.microsoft.com/office/drawing/2014/main" id="{A28D85B1-D949-4963-AF34-2F59E81928CB}"/>
              </a:ext>
            </a:extLst>
          </p:cNvPr>
          <p:cNvSpPr>
            <a:spLocks noGrp="1"/>
          </p:cNvSpPr>
          <p:nvPr>
            <p:ph type="body" sz="quarter" idx="21" hasCustomPrompt="1"/>
          </p:nvPr>
        </p:nvSpPr>
        <p:spPr>
          <a:xfrm>
            <a:off x="384173" y="1638300"/>
            <a:ext cx="2700000" cy="428628"/>
          </a:xfrm>
          <a:prstGeom prst="round2SameRect">
            <a:avLst/>
          </a:prstGeom>
          <a:solidFill>
            <a:schemeClr val="accent1"/>
          </a:solidFill>
        </p:spPr>
        <p:txBody>
          <a:bodyPr lIns="126000" rIns="72000" anchor="ctr">
            <a:normAutofit/>
          </a:bodyPr>
          <a:lstStyle>
            <a:lvl1pPr marL="0" indent="0">
              <a:buNone/>
              <a:tabLst/>
              <a:defRPr sz="1500" b="1">
                <a:solidFill>
                  <a:schemeClr val="bg1"/>
                </a:solidFill>
              </a:defRPr>
            </a:lvl1pPr>
            <a:lvl2pPr marL="357187" indent="0">
              <a:buNone/>
              <a:defRPr/>
            </a:lvl2pPr>
          </a:lstStyle>
          <a:p>
            <a:pPr lvl="0"/>
            <a:r>
              <a:rPr lang="en-US" dirty="0"/>
              <a:t>Secondary title</a:t>
            </a:r>
          </a:p>
        </p:txBody>
      </p:sp>
      <p:sp>
        <p:nvSpPr>
          <p:cNvPr id="20" name="Text Placeholder 18">
            <a:extLst>
              <a:ext uri="{FF2B5EF4-FFF2-40B4-BE49-F238E27FC236}">
                <a16:creationId xmlns:a16="http://schemas.microsoft.com/office/drawing/2014/main" id="{2C7E737F-7B54-4458-9098-84BA55E16201}"/>
              </a:ext>
            </a:extLst>
          </p:cNvPr>
          <p:cNvSpPr>
            <a:spLocks noGrp="1"/>
          </p:cNvSpPr>
          <p:nvPr>
            <p:ph type="body" sz="quarter" idx="23"/>
          </p:nvPr>
        </p:nvSpPr>
        <p:spPr>
          <a:xfrm>
            <a:off x="3287370" y="1638300"/>
            <a:ext cx="2701303" cy="4303953"/>
          </a:xfrm>
          <a:prstGeom prst="roundRect">
            <a:avLst>
              <a:gd name="adj" fmla="val 3257"/>
            </a:avLst>
          </a:prstGeom>
          <a:solidFill>
            <a:schemeClr val="bg1"/>
          </a:solidFill>
        </p:spPr>
        <p:txBody>
          <a:bodyPr lIns="126000" tIns="612000" rIns="72000">
            <a:normAutofit/>
          </a:bodyPr>
          <a:lstStyle>
            <a:lvl1pPr marL="0" indent="0">
              <a:buNone/>
              <a:defRPr sz="1500">
                <a:solidFill>
                  <a:schemeClr val="tx2"/>
                </a:solidFill>
              </a:defRPr>
            </a:lvl1pPr>
          </a:lstStyle>
          <a:p>
            <a:pPr lvl="0"/>
            <a:r>
              <a:rPr lang="en-GB"/>
              <a:t>Click to edit Master text styles</a:t>
            </a:r>
          </a:p>
        </p:txBody>
      </p:sp>
      <p:sp>
        <p:nvSpPr>
          <p:cNvPr id="21" name="Text Placeholder 16">
            <a:extLst>
              <a:ext uri="{FF2B5EF4-FFF2-40B4-BE49-F238E27FC236}">
                <a16:creationId xmlns:a16="http://schemas.microsoft.com/office/drawing/2014/main" id="{169A30A8-35E0-4FCA-A911-E348F2FAED31}"/>
              </a:ext>
            </a:extLst>
          </p:cNvPr>
          <p:cNvSpPr>
            <a:spLocks noGrp="1"/>
          </p:cNvSpPr>
          <p:nvPr>
            <p:ph type="body" sz="quarter" idx="24" hasCustomPrompt="1"/>
          </p:nvPr>
        </p:nvSpPr>
        <p:spPr>
          <a:xfrm>
            <a:off x="3287370" y="1638300"/>
            <a:ext cx="2700000" cy="428628"/>
          </a:xfrm>
          <a:prstGeom prst="round2SameRect">
            <a:avLst/>
          </a:prstGeom>
          <a:solidFill>
            <a:schemeClr val="accent1"/>
          </a:solidFill>
        </p:spPr>
        <p:txBody>
          <a:bodyPr lIns="126000" rIns="72000" anchor="ctr">
            <a:normAutofit/>
          </a:bodyPr>
          <a:lstStyle>
            <a:lvl1pPr marL="0" indent="0">
              <a:buNone/>
              <a:tabLst/>
              <a:defRPr sz="1500" b="1">
                <a:solidFill>
                  <a:schemeClr val="bg1"/>
                </a:solidFill>
              </a:defRPr>
            </a:lvl1pPr>
            <a:lvl2pPr marL="357187" indent="0">
              <a:buNone/>
              <a:defRPr/>
            </a:lvl2pPr>
          </a:lstStyle>
          <a:p>
            <a:pPr lvl="0"/>
            <a:r>
              <a:rPr lang="en-US" dirty="0"/>
              <a:t>Secondary title</a:t>
            </a:r>
          </a:p>
        </p:txBody>
      </p:sp>
      <p:sp>
        <p:nvSpPr>
          <p:cNvPr id="22" name="Text Placeholder 18">
            <a:extLst>
              <a:ext uri="{FF2B5EF4-FFF2-40B4-BE49-F238E27FC236}">
                <a16:creationId xmlns:a16="http://schemas.microsoft.com/office/drawing/2014/main" id="{80A87969-EC82-4D28-9E03-2086568D3C4B}"/>
              </a:ext>
            </a:extLst>
          </p:cNvPr>
          <p:cNvSpPr>
            <a:spLocks noGrp="1"/>
          </p:cNvSpPr>
          <p:nvPr>
            <p:ph type="body" sz="quarter" idx="25"/>
          </p:nvPr>
        </p:nvSpPr>
        <p:spPr>
          <a:xfrm>
            <a:off x="6190567" y="1638300"/>
            <a:ext cx="2701303" cy="4303953"/>
          </a:xfrm>
          <a:prstGeom prst="roundRect">
            <a:avLst>
              <a:gd name="adj" fmla="val 3257"/>
            </a:avLst>
          </a:prstGeom>
          <a:solidFill>
            <a:schemeClr val="bg1"/>
          </a:solidFill>
        </p:spPr>
        <p:txBody>
          <a:bodyPr lIns="126000" tIns="612000" rIns="72000">
            <a:normAutofit/>
          </a:bodyPr>
          <a:lstStyle>
            <a:lvl1pPr marL="0" indent="0">
              <a:buNone/>
              <a:defRPr sz="1500">
                <a:solidFill>
                  <a:schemeClr val="tx2"/>
                </a:solidFill>
              </a:defRPr>
            </a:lvl1pPr>
          </a:lstStyle>
          <a:p>
            <a:pPr lvl="0"/>
            <a:r>
              <a:rPr lang="en-GB"/>
              <a:t>Click to edit Master text styles</a:t>
            </a:r>
          </a:p>
        </p:txBody>
      </p:sp>
      <p:sp>
        <p:nvSpPr>
          <p:cNvPr id="23" name="Text Placeholder 16">
            <a:extLst>
              <a:ext uri="{FF2B5EF4-FFF2-40B4-BE49-F238E27FC236}">
                <a16:creationId xmlns:a16="http://schemas.microsoft.com/office/drawing/2014/main" id="{D46EDB43-4E0B-4E8D-8FF8-3B57566DABD9}"/>
              </a:ext>
            </a:extLst>
          </p:cNvPr>
          <p:cNvSpPr>
            <a:spLocks noGrp="1"/>
          </p:cNvSpPr>
          <p:nvPr>
            <p:ph type="body" sz="quarter" idx="26" hasCustomPrompt="1"/>
          </p:nvPr>
        </p:nvSpPr>
        <p:spPr>
          <a:xfrm>
            <a:off x="6190567" y="1638300"/>
            <a:ext cx="2700000" cy="428628"/>
          </a:xfrm>
          <a:prstGeom prst="round2SameRect">
            <a:avLst/>
          </a:prstGeom>
          <a:solidFill>
            <a:schemeClr val="accent1"/>
          </a:solidFill>
        </p:spPr>
        <p:txBody>
          <a:bodyPr lIns="126000" rIns="72000" anchor="ctr">
            <a:normAutofit/>
          </a:bodyPr>
          <a:lstStyle>
            <a:lvl1pPr marL="0" indent="0">
              <a:buNone/>
              <a:tabLst/>
              <a:defRPr sz="1500" b="1">
                <a:solidFill>
                  <a:schemeClr val="bg1"/>
                </a:solidFill>
              </a:defRPr>
            </a:lvl1pPr>
            <a:lvl2pPr marL="357187" indent="0">
              <a:buNone/>
              <a:defRPr/>
            </a:lvl2pPr>
          </a:lstStyle>
          <a:p>
            <a:pPr lvl="0"/>
            <a:r>
              <a:rPr lang="en-US" dirty="0"/>
              <a:t>Secondary title</a:t>
            </a:r>
          </a:p>
        </p:txBody>
      </p:sp>
      <p:sp>
        <p:nvSpPr>
          <p:cNvPr id="24" name="Text Placeholder 18">
            <a:extLst>
              <a:ext uri="{FF2B5EF4-FFF2-40B4-BE49-F238E27FC236}">
                <a16:creationId xmlns:a16="http://schemas.microsoft.com/office/drawing/2014/main" id="{BA01F0BF-339E-4897-A7C3-5BF979EF4C8D}"/>
              </a:ext>
            </a:extLst>
          </p:cNvPr>
          <p:cNvSpPr>
            <a:spLocks noGrp="1"/>
          </p:cNvSpPr>
          <p:nvPr>
            <p:ph type="body" sz="quarter" idx="27"/>
          </p:nvPr>
        </p:nvSpPr>
        <p:spPr>
          <a:xfrm>
            <a:off x="9093764" y="1638300"/>
            <a:ext cx="2701303" cy="4303953"/>
          </a:xfrm>
          <a:prstGeom prst="roundRect">
            <a:avLst>
              <a:gd name="adj" fmla="val 3257"/>
            </a:avLst>
          </a:prstGeom>
          <a:solidFill>
            <a:schemeClr val="tx2"/>
          </a:solidFill>
        </p:spPr>
        <p:txBody>
          <a:bodyPr lIns="126000" tIns="612000" rIns="72000">
            <a:normAutofit/>
          </a:bodyPr>
          <a:lstStyle>
            <a:lvl1pPr marL="0" indent="0">
              <a:buNone/>
              <a:defRPr sz="1500">
                <a:solidFill>
                  <a:schemeClr val="bg1"/>
                </a:solidFill>
              </a:defRPr>
            </a:lvl1pPr>
          </a:lstStyle>
          <a:p>
            <a:pPr lvl="0"/>
            <a:r>
              <a:rPr lang="en-GB"/>
              <a:t>Click to edit Master text styles</a:t>
            </a:r>
          </a:p>
        </p:txBody>
      </p:sp>
      <p:sp>
        <p:nvSpPr>
          <p:cNvPr id="25" name="Text Placeholder 16">
            <a:extLst>
              <a:ext uri="{FF2B5EF4-FFF2-40B4-BE49-F238E27FC236}">
                <a16:creationId xmlns:a16="http://schemas.microsoft.com/office/drawing/2014/main" id="{AB601404-111D-4B66-A00F-D0B945A64AE2}"/>
              </a:ext>
            </a:extLst>
          </p:cNvPr>
          <p:cNvSpPr>
            <a:spLocks noGrp="1"/>
          </p:cNvSpPr>
          <p:nvPr>
            <p:ph type="body" sz="quarter" idx="28" hasCustomPrompt="1"/>
          </p:nvPr>
        </p:nvSpPr>
        <p:spPr>
          <a:xfrm>
            <a:off x="9093764" y="1638300"/>
            <a:ext cx="2700000" cy="428628"/>
          </a:xfrm>
          <a:prstGeom prst="round2SameRect">
            <a:avLst/>
          </a:prstGeom>
          <a:solidFill>
            <a:schemeClr val="accent1"/>
          </a:solidFill>
        </p:spPr>
        <p:txBody>
          <a:bodyPr lIns="126000" rIns="72000" anchor="ctr">
            <a:normAutofit/>
          </a:bodyPr>
          <a:lstStyle>
            <a:lvl1pPr marL="0" indent="0">
              <a:buNone/>
              <a:tabLst/>
              <a:defRPr sz="1500" b="1">
                <a:solidFill>
                  <a:schemeClr val="bg1"/>
                </a:solidFill>
              </a:defRPr>
            </a:lvl1pPr>
            <a:lvl2pPr marL="357187" indent="0">
              <a:buNone/>
              <a:defRPr/>
            </a:lvl2pPr>
          </a:lstStyle>
          <a:p>
            <a:pPr lvl="0"/>
            <a:r>
              <a:rPr lang="en-US" dirty="0"/>
              <a:t>Secondary title</a:t>
            </a:r>
          </a:p>
        </p:txBody>
      </p:sp>
    </p:spTree>
    <p:extLst>
      <p:ext uri="{BB962C8B-B14F-4D97-AF65-F5344CB8AC3E}">
        <p14:creationId xmlns:p14="http://schemas.microsoft.com/office/powerpoint/2010/main" val="20277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BB418BA1-68CC-4EFA-B46C-97C2ABCC46B2}"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358462B4-569A-4B47-AE7C-C8D752A66055}"/>
              </a:ext>
            </a:extLst>
          </p:cNvPr>
          <p:cNvSpPr>
            <a:spLocks noGrp="1"/>
          </p:cNvSpPr>
          <p:nvPr>
            <p:ph type="body" sz="quarter" idx="13"/>
          </p:nvPr>
        </p:nvSpPr>
        <p:spPr>
          <a:xfrm>
            <a:off x="384173" y="4907455"/>
            <a:ext cx="1787258" cy="1512398"/>
          </a:xfrm>
        </p:spPr>
        <p:txBody>
          <a:bodyPr/>
          <a:lstStyle>
            <a:lvl1pPr marL="0" indent="0">
              <a:buNone/>
              <a:defRPr sz="1500" b="1">
                <a:solidFill>
                  <a:schemeClr val="tx2"/>
                </a:solidFill>
              </a:defRPr>
            </a:lvl1pPr>
            <a:lvl2pPr marL="0" indent="0">
              <a:buNone/>
              <a:tabLst/>
              <a:defRPr sz="900">
                <a:solidFill>
                  <a:schemeClr val="tx2"/>
                </a:solidFill>
              </a:defRPr>
            </a:lvl2pPr>
          </a:lstStyle>
          <a:p>
            <a:pPr lvl="0"/>
            <a:r>
              <a:rPr lang="en-GB"/>
              <a:t>Click to edit Master text styles</a:t>
            </a:r>
          </a:p>
          <a:p>
            <a:pPr lvl="1"/>
            <a:r>
              <a:rPr lang="en-GB"/>
              <a:t>Second level</a:t>
            </a:r>
          </a:p>
        </p:txBody>
      </p:sp>
      <p:sp>
        <p:nvSpPr>
          <p:cNvPr id="25" name="Text Placeholder 24">
            <a:extLst>
              <a:ext uri="{FF2B5EF4-FFF2-40B4-BE49-F238E27FC236}">
                <a16:creationId xmlns:a16="http://schemas.microsoft.com/office/drawing/2014/main" id="{38185801-C044-4148-9AC0-00F26BCBEC8A}"/>
              </a:ext>
            </a:extLst>
          </p:cNvPr>
          <p:cNvSpPr>
            <a:spLocks noGrp="1"/>
          </p:cNvSpPr>
          <p:nvPr>
            <p:ph type="body" sz="quarter" idx="16" hasCustomPrompt="1"/>
          </p:nvPr>
        </p:nvSpPr>
        <p:spPr>
          <a:xfrm>
            <a:off x="384173" y="4298953"/>
            <a:ext cx="446373" cy="444994"/>
          </a:xfrm>
          <a:custGeom>
            <a:avLst/>
            <a:gdLst>
              <a:gd name="connsiteX0" fmla="*/ 2242378 w 4486877"/>
              <a:gd name="connsiteY0" fmla="*/ 0 h 4473019"/>
              <a:gd name="connsiteX1" fmla="*/ 4269843 w 4486877"/>
              <a:gd name="connsiteY1" fmla="*/ 195290 h 4473019"/>
              <a:gd name="connsiteX2" fmla="*/ 4289434 w 4486877"/>
              <a:gd name="connsiteY2" fmla="*/ 199910 h 4473019"/>
              <a:gd name="connsiteX3" fmla="*/ 4291588 w 4486877"/>
              <a:gd name="connsiteY3" fmla="*/ 209046 h 4473019"/>
              <a:gd name="connsiteX4" fmla="*/ 4486877 w 4486877"/>
              <a:gd name="connsiteY4" fmla="*/ 2236510 h 4473019"/>
              <a:gd name="connsiteX5" fmla="*/ 4291588 w 4486877"/>
              <a:gd name="connsiteY5" fmla="*/ 4263975 h 4473019"/>
              <a:gd name="connsiteX6" fmla="*/ 4289434 w 4486877"/>
              <a:gd name="connsiteY6" fmla="*/ 4273110 h 4473019"/>
              <a:gd name="connsiteX7" fmla="*/ 4269841 w 4486877"/>
              <a:gd name="connsiteY7" fmla="*/ 4277730 h 4473019"/>
              <a:gd name="connsiteX8" fmla="*/ 2242376 w 4486877"/>
              <a:gd name="connsiteY8" fmla="*/ 4473019 h 4473019"/>
              <a:gd name="connsiteX9" fmla="*/ 214912 w 4486877"/>
              <a:gd name="connsiteY9" fmla="*/ 4277730 h 4473019"/>
              <a:gd name="connsiteX10" fmla="*/ 197570 w 4486877"/>
              <a:gd name="connsiteY10" fmla="*/ 4273641 h 4473019"/>
              <a:gd name="connsiteX11" fmla="*/ 195290 w 4486877"/>
              <a:gd name="connsiteY11" fmla="*/ 4263972 h 4473019"/>
              <a:gd name="connsiteX12" fmla="*/ 0 w 4486877"/>
              <a:gd name="connsiteY12" fmla="*/ 2236507 h 4473019"/>
              <a:gd name="connsiteX13" fmla="*/ 195290 w 4486877"/>
              <a:gd name="connsiteY13" fmla="*/ 209043 h 4473019"/>
              <a:gd name="connsiteX14" fmla="*/ 197568 w 4486877"/>
              <a:gd name="connsiteY14" fmla="*/ 199380 h 4473019"/>
              <a:gd name="connsiteX15" fmla="*/ 214914 w 4486877"/>
              <a:gd name="connsiteY15" fmla="*/ 195290 h 4473019"/>
              <a:gd name="connsiteX16" fmla="*/ 2242378 w 4486877"/>
              <a:gd name="connsiteY16" fmla="*/ 0 h 4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6877" h="4473019">
                <a:moveTo>
                  <a:pt x="2242378" y="0"/>
                </a:moveTo>
                <a:cubicBezTo>
                  <a:pt x="2993397" y="0"/>
                  <a:pt x="3691091" y="71994"/>
                  <a:pt x="4269843" y="195290"/>
                </a:cubicBezTo>
                <a:lnTo>
                  <a:pt x="4289434" y="199910"/>
                </a:lnTo>
                <a:lnTo>
                  <a:pt x="4291588" y="209046"/>
                </a:lnTo>
                <a:cubicBezTo>
                  <a:pt x="4414883" y="787797"/>
                  <a:pt x="4486877" y="1485492"/>
                  <a:pt x="4486877" y="2236510"/>
                </a:cubicBezTo>
                <a:cubicBezTo>
                  <a:pt x="4486877" y="2987529"/>
                  <a:pt x="4414883" y="3685223"/>
                  <a:pt x="4291588" y="4263975"/>
                </a:cubicBezTo>
                <a:lnTo>
                  <a:pt x="4289434" y="4273110"/>
                </a:lnTo>
                <a:lnTo>
                  <a:pt x="4269841" y="4277730"/>
                </a:lnTo>
                <a:cubicBezTo>
                  <a:pt x="3691089" y="4401025"/>
                  <a:pt x="2993395" y="4473019"/>
                  <a:pt x="2242376" y="4473019"/>
                </a:cubicBezTo>
                <a:cubicBezTo>
                  <a:pt x="1491358" y="4473019"/>
                  <a:pt x="793663" y="4401025"/>
                  <a:pt x="214912" y="4277730"/>
                </a:cubicBezTo>
                <a:lnTo>
                  <a:pt x="197570" y="4273641"/>
                </a:lnTo>
                <a:lnTo>
                  <a:pt x="195290" y="4263972"/>
                </a:lnTo>
                <a:cubicBezTo>
                  <a:pt x="71994" y="3685220"/>
                  <a:pt x="0" y="2987526"/>
                  <a:pt x="0" y="2236507"/>
                </a:cubicBezTo>
                <a:cubicBezTo>
                  <a:pt x="0" y="1485489"/>
                  <a:pt x="71994" y="787794"/>
                  <a:pt x="195290" y="209043"/>
                </a:cubicBezTo>
                <a:lnTo>
                  <a:pt x="197568" y="199380"/>
                </a:lnTo>
                <a:lnTo>
                  <a:pt x="214914" y="195290"/>
                </a:lnTo>
                <a:cubicBezTo>
                  <a:pt x="793665" y="71994"/>
                  <a:pt x="1491360" y="0"/>
                  <a:pt x="2242378" y="0"/>
                </a:cubicBezTo>
                <a:close/>
              </a:path>
            </a:pathLst>
          </a:custGeom>
          <a:solidFill>
            <a:schemeClr val="tx2"/>
          </a:solidFill>
        </p:spPr>
        <p:txBody>
          <a:bodyPr wrap="square" anchor="ctr">
            <a:noAutofit/>
          </a:bodyPr>
          <a:lstStyle>
            <a:lvl1pPr marL="0" indent="0" algn="ctr">
              <a:lnSpc>
                <a:spcPct val="75000"/>
              </a:lnSpc>
              <a:spcBef>
                <a:spcPts val="0"/>
              </a:spcBef>
              <a:buNone/>
              <a:defRPr sz="3500" b="0">
                <a:solidFill>
                  <a:schemeClr val="bg1"/>
                </a:solidFill>
                <a:latin typeface="+mj-lt"/>
              </a:defRPr>
            </a:lvl1pPr>
            <a:lvl2pPr marL="355600" indent="-355600">
              <a:buNone/>
              <a:tabLst/>
              <a:defRPr sz="900"/>
            </a:lvl2pPr>
          </a:lstStyle>
          <a:p>
            <a:pPr lvl="0"/>
            <a:r>
              <a:rPr lang="en-US" dirty="0"/>
              <a:t>#</a:t>
            </a:r>
          </a:p>
        </p:txBody>
      </p:sp>
      <p:sp>
        <p:nvSpPr>
          <p:cNvPr id="26" name="Text Placeholder 7">
            <a:extLst>
              <a:ext uri="{FF2B5EF4-FFF2-40B4-BE49-F238E27FC236}">
                <a16:creationId xmlns:a16="http://schemas.microsoft.com/office/drawing/2014/main" id="{246ABCF2-AAF8-461E-AF40-6F76BA7DF112}"/>
              </a:ext>
            </a:extLst>
          </p:cNvPr>
          <p:cNvSpPr>
            <a:spLocks noGrp="1"/>
          </p:cNvSpPr>
          <p:nvPr>
            <p:ph type="body" sz="quarter" idx="17"/>
          </p:nvPr>
        </p:nvSpPr>
        <p:spPr>
          <a:xfrm>
            <a:off x="2797173" y="4907455"/>
            <a:ext cx="1787258" cy="1512398"/>
          </a:xfrm>
        </p:spPr>
        <p:txBody>
          <a:bodyPr/>
          <a:lstStyle>
            <a:lvl1pPr marL="0" indent="0">
              <a:buNone/>
              <a:defRPr sz="1500" b="1">
                <a:solidFill>
                  <a:schemeClr val="tx2"/>
                </a:solidFill>
              </a:defRPr>
            </a:lvl1pPr>
            <a:lvl2pPr marL="0" indent="0">
              <a:buNone/>
              <a:tabLst/>
              <a:defRPr sz="900">
                <a:solidFill>
                  <a:schemeClr val="tx2"/>
                </a:solidFill>
              </a:defRPr>
            </a:lvl2pPr>
          </a:lstStyle>
          <a:p>
            <a:pPr lvl="0"/>
            <a:r>
              <a:rPr lang="en-GB"/>
              <a:t>Click to edit Master text styles</a:t>
            </a:r>
          </a:p>
          <a:p>
            <a:pPr lvl="1"/>
            <a:r>
              <a:rPr lang="en-GB"/>
              <a:t>Second level</a:t>
            </a:r>
          </a:p>
        </p:txBody>
      </p:sp>
      <p:sp>
        <p:nvSpPr>
          <p:cNvPr id="27" name="Text Placeholder 26">
            <a:extLst>
              <a:ext uri="{FF2B5EF4-FFF2-40B4-BE49-F238E27FC236}">
                <a16:creationId xmlns:a16="http://schemas.microsoft.com/office/drawing/2014/main" id="{B510CC4F-3595-4FF9-AF5D-AED4C3E685BF}"/>
              </a:ext>
            </a:extLst>
          </p:cNvPr>
          <p:cNvSpPr>
            <a:spLocks noGrp="1"/>
          </p:cNvSpPr>
          <p:nvPr>
            <p:ph type="body" sz="quarter" idx="18" hasCustomPrompt="1"/>
          </p:nvPr>
        </p:nvSpPr>
        <p:spPr>
          <a:xfrm>
            <a:off x="2797173" y="4298953"/>
            <a:ext cx="446373" cy="444994"/>
          </a:xfrm>
          <a:custGeom>
            <a:avLst/>
            <a:gdLst>
              <a:gd name="connsiteX0" fmla="*/ 2242378 w 4486877"/>
              <a:gd name="connsiteY0" fmla="*/ 0 h 4473019"/>
              <a:gd name="connsiteX1" fmla="*/ 4269843 w 4486877"/>
              <a:gd name="connsiteY1" fmla="*/ 195290 h 4473019"/>
              <a:gd name="connsiteX2" fmla="*/ 4289434 w 4486877"/>
              <a:gd name="connsiteY2" fmla="*/ 199910 h 4473019"/>
              <a:gd name="connsiteX3" fmla="*/ 4291588 w 4486877"/>
              <a:gd name="connsiteY3" fmla="*/ 209046 h 4473019"/>
              <a:gd name="connsiteX4" fmla="*/ 4486877 w 4486877"/>
              <a:gd name="connsiteY4" fmla="*/ 2236510 h 4473019"/>
              <a:gd name="connsiteX5" fmla="*/ 4291588 w 4486877"/>
              <a:gd name="connsiteY5" fmla="*/ 4263975 h 4473019"/>
              <a:gd name="connsiteX6" fmla="*/ 4289434 w 4486877"/>
              <a:gd name="connsiteY6" fmla="*/ 4273110 h 4473019"/>
              <a:gd name="connsiteX7" fmla="*/ 4269841 w 4486877"/>
              <a:gd name="connsiteY7" fmla="*/ 4277730 h 4473019"/>
              <a:gd name="connsiteX8" fmla="*/ 2242376 w 4486877"/>
              <a:gd name="connsiteY8" fmla="*/ 4473019 h 4473019"/>
              <a:gd name="connsiteX9" fmla="*/ 214912 w 4486877"/>
              <a:gd name="connsiteY9" fmla="*/ 4277730 h 4473019"/>
              <a:gd name="connsiteX10" fmla="*/ 197570 w 4486877"/>
              <a:gd name="connsiteY10" fmla="*/ 4273641 h 4473019"/>
              <a:gd name="connsiteX11" fmla="*/ 195290 w 4486877"/>
              <a:gd name="connsiteY11" fmla="*/ 4263972 h 4473019"/>
              <a:gd name="connsiteX12" fmla="*/ 0 w 4486877"/>
              <a:gd name="connsiteY12" fmla="*/ 2236507 h 4473019"/>
              <a:gd name="connsiteX13" fmla="*/ 195290 w 4486877"/>
              <a:gd name="connsiteY13" fmla="*/ 209043 h 4473019"/>
              <a:gd name="connsiteX14" fmla="*/ 197568 w 4486877"/>
              <a:gd name="connsiteY14" fmla="*/ 199380 h 4473019"/>
              <a:gd name="connsiteX15" fmla="*/ 214914 w 4486877"/>
              <a:gd name="connsiteY15" fmla="*/ 195290 h 4473019"/>
              <a:gd name="connsiteX16" fmla="*/ 2242378 w 4486877"/>
              <a:gd name="connsiteY16" fmla="*/ 0 h 4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6877" h="4473019">
                <a:moveTo>
                  <a:pt x="2242378" y="0"/>
                </a:moveTo>
                <a:cubicBezTo>
                  <a:pt x="2993397" y="0"/>
                  <a:pt x="3691091" y="71994"/>
                  <a:pt x="4269843" y="195290"/>
                </a:cubicBezTo>
                <a:lnTo>
                  <a:pt x="4289434" y="199910"/>
                </a:lnTo>
                <a:lnTo>
                  <a:pt x="4291588" y="209046"/>
                </a:lnTo>
                <a:cubicBezTo>
                  <a:pt x="4414883" y="787797"/>
                  <a:pt x="4486877" y="1485492"/>
                  <a:pt x="4486877" y="2236510"/>
                </a:cubicBezTo>
                <a:cubicBezTo>
                  <a:pt x="4486877" y="2987529"/>
                  <a:pt x="4414883" y="3685223"/>
                  <a:pt x="4291588" y="4263975"/>
                </a:cubicBezTo>
                <a:lnTo>
                  <a:pt x="4289434" y="4273110"/>
                </a:lnTo>
                <a:lnTo>
                  <a:pt x="4269841" y="4277730"/>
                </a:lnTo>
                <a:cubicBezTo>
                  <a:pt x="3691089" y="4401025"/>
                  <a:pt x="2993395" y="4473019"/>
                  <a:pt x="2242376" y="4473019"/>
                </a:cubicBezTo>
                <a:cubicBezTo>
                  <a:pt x="1491358" y="4473019"/>
                  <a:pt x="793663" y="4401025"/>
                  <a:pt x="214912" y="4277730"/>
                </a:cubicBezTo>
                <a:lnTo>
                  <a:pt x="197570" y="4273641"/>
                </a:lnTo>
                <a:lnTo>
                  <a:pt x="195290" y="4263972"/>
                </a:lnTo>
                <a:cubicBezTo>
                  <a:pt x="71994" y="3685220"/>
                  <a:pt x="0" y="2987526"/>
                  <a:pt x="0" y="2236507"/>
                </a:cubicBezTo>
                <a:cubicBezTo>
                  <a:pt x="0" y="1485489"/>
                  <a:pt x="71994" y="787794"/>
                  <a:pt x="195290" y="209043"/>
                </a:cubicBezTo>
                <a:lnTo>
                  <a:pt x="197568" y="199380"/>
                </a:lnTo>
                <a:lnTo>
                  <a:pt x="214914" y="195290"/>
                </a:lnTo>
                <a:cubicBezTo>
                  <a:pt x="793665" y="71994"/>
                  <a:pt x="1491360" y="0"/>
                  <a:pt x="2242378" y="0"/>
                </a:cubicBezTo>
                <a:close/>
              </a:path>
            </a:pathLst>
          </a:custGeom>
          <a:solidFill>
            <a:schemeClr val="tx2"/>
          </a:solidFill>
        </p:spPr>
        <p:txBody>
          <a:bodyPr wrap="square" anchor="ctr">
            <a:noAutofit/>
          </a:bodyPr>
          <a:lstStyle>
            <a:lvl1pPr marL="0" indent="0" algn="ctr">
              <a:lnSpc>
                <a:spcPct val="75000"/>
              </a:lnSpc>
              <a:spcBef>
                <a:spcPts val="0"/>
              </a:spcBef>
              <a:buNone/>
              <a:defRPr sz="3500" b="0">
                <a:solidFill>
                  <a:schemeClr val="bg1"/>
                </a:solidFill>
                <a:latin typeface="+mj-lt"/>
              </a:defRPr>
            </a:lvl1pPr>
            <a:lvl2pPr marL="355600" indent="-355600">
              <a:buNone/>
              <a:tabLst/>
              <a:defRPr sz="900"/>
            </a:lvl2pPr>
          </a:lstStyle>
          <a:p>
            <a:pPr lvl="0"/>
            <a:r>
              <a:rPr lang="en-US" dirty="0"/>
              <a:t>#</a:t>
            </a:r>
          </a:p>
        </p:txBody>
      </p:sp>
      <p:sp>
        <p:nvSpPr>
          <p:cNvPr id="28" name="Text Placeholder 7">
            <a:extLst>
              <a:ext uri="{FF2B5EF4-FFF2-40B4-BE49-F238E27FC236}">
                <a16:creationId xmlns:a16="http://schemas.microsoft.com/office/drawing/2014/main" id="{31D2CDED-D638-465B-B1E9-57ADBBAE0714}"/>
              </a:ext>
            </a:extLst>
          </p:cNvPr>
          <p:cNvSpPr>
            <a:spLocks noGrp="1"/>
          </p:cNvSpPr>
          <p:nvPr>
            <p:ph type="body" sz="quarter" idx="19"/>
          </p:nvPr>
        </p:nvSpPr>
        <p:spPr>
          <a:xfrm>
            <a:off x="5210173" y="4907455"/>
            <a:ext cx="1787258" cy="1512398"/>
          </a:xfrm>
        </p:spPr>
        <p:txBody>
          <a:bodyPr/>
          <a:lstStyle>
            <a:lvl1pPr marL="0" indent="0">
              <a:buNone/>
              <a:defRPr sz="1500" b="1">
                <a:solidFill>
                  <a:schemeClr val="tx2"/>
                </a:solidFill>
              </a:defRPr>
            </a:lvl1pPr>
            <a:lvl2pPr marL="0" indent="0">
              <a:buNone/>
              <a:tabLst/>
              <a:defRPr sz="900">
                <a:solidFill>
                  <a:schemeClr val="tx2"/>
                </a:solidFill>
              </a:defRPr>
            </a:lvl2pPr>
          </a:lstStyle>
          <a:p>
            <a:pPr lvl="0"/>
            <a:r>
              <a:rPr lang="en-GB"/>
              <a:t>Click to edit Master text styles</a:t>
            </a:r>
          </a:p>
          <a:p>
            <a:pPr lvl="1"/>
            <a:r>
              <a:rPr lang="en-GB"/>
              <a:t>Second level</a:t>
            </a:r>
          </a:p>
        </p:txBody>
      </p:sp>
      <p:sp>
        <p:nvSpPr>
          <p:cNvPr id="29" name="Text Placeholder 28">
            <a:extLst>
              <a:ext uri="{FF2B5EF4-FFF2-40B4-BE49-F238E27FC236}">
                <a16:creationId xmlns:a16="http://schemas.microsoft.com/office/drawing/2014/main" id="{15EFD88B-0D56-4B5C-B123-46A82A22164F}"/>
              </a:ext>
            </a:extLst>
          </p:cNvPr>
          <p:cNvSpPr>
            <a:spLocks noGrp="1"/>
          </p:cNvSpPr>
          <p:nvPr>
            <p:ph type="body" sz="quarter" idx="20" hasCustomPrompt="1"/>
          </p:nvPr>
        </p:nvSpPr>
        <p:spPr>
          <a:xfrm>
            <a:off x="5210173" y="4298953"/>
            <a:ext cx="446373" cy="444994"/>
          </a:xfrm>
          <a:custGeom>
            <a:avLst/>
            <a:gdLst>
              <a:gd name="connsiteX0" fmla="*/ 2242378 w 4486877"/>
              <a:gd name="connsiteY0" fmla="*/ 0 h 4473019"/>
              <a:gd name="connsiteX1" fmla="*/ 4269843 w 4486877"/>
              <a:gd name="connsiteY1" fmla="*/ 195290 h 4473019"/>
              <a:gd name="connsiteX2" fmla="*/ 4289434 w 4486877"/>
              <a:gd name="connsiteY2" fmla="*/ 199910 h 4473019"/>
              <a:gd name="connsiteX3" fmla="*/ 4291588 w 4486877"/>
              <a:gd name="connsiteY3" fmla="*/ 209046 h 4473019"/>
              <a:gd name="connsiteX4" fmla="*/ 4486877 w 4486877"/>
              <a:gd name="connsiteY4" fmla="*/ 2236510 h 4473019"/>
              <a:gd name="connsiteX5" fmla="*/ 4291588 w 4486877"/>
              <a:gd name="connsiteY5" fmla="*/ 4263975 h 4473019"/>
              <a:gd name="connsiteX6" fmla="*/ 4289434 w 4486877"/>
              <a:gd name="connsiteY6" fmla="*/ 4273110 h 4473019"/>
              <a:gd name="connsiteX7" fmla="*/ 4269841 w 4486877"/>
              <a:gd name="connsiteY7" fmla="*/ 4277730 h 4473019"/>
              <a:gd name="connsiteX8" fmla="*/ 2242376 w 4486877"/>
              <a:gd name="connsiteY8" fmla="*/ 4473019 h 4473019"/>
              <a:gd name="connsiteX9" fmla="*/ 214912 w 4486877"/>
              <a:gd name="connsiteY9" fmla="*/ 4277730 h 4473019"/>
              <a:gd name="connsiteX10" fmla="*/ 197570 w 4486877"/>
              <a:gd name="connsiteY10" fmla="*/ 4273641 h 4473019"/>
              <a:gd name="connsiteX11" fmla="*/ 195290 w 4486877"/>
              <a:gd name="connsiteY11" fmla="*/ 4263972 h 4473019"/>
              <a:gd name="connsiteX12" fmla="*/ 0 w 4486877"/>
              <a:gd name="connsiteY12" fmla="*/ 2236507 h 4473019"/>
              <a:gd name="connsiteX13" fmla="*/ 195290 w 4486877"/>
              <a:gd name="connsiteY13" fmla="*/ 209043 h 4473019"/>
              <a:gd name="connsiteX14" fmla="*/ 197568 w 4486877"/>
              <a:gd name="connsiteY14" fmla="*/ 199380 h 4473019"/>
              <a:gd name="connsiteX15" fmla="*/ 214914 w 4486877"/>
              <a:gd name="connsiteY15" fmla="*/ 195290 h 4473019"/>
              <a:gd name="connsiteX16" fmla="*/ 2242378 w 4486877"/>
              <a:gd name="connsiteY16" fmla="*/ 0 h 4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6877" h="4473019">
                <a:moveTo>
                  <a:pt x="2242378" y="0"/>
                </a:moveTo>
                <a:cubicBezTo>
                  <a:pt x="2993397" y="0"/>
                  <a:pt x="3691091" y="71994"/>
                  <a:pt x="4269843" y="195290"/>
                </a:cubicBezTo>
                <a:lnTo>
                  <a:pt x="4289434" y="199910"/>
                </a:lnTo>
                <a:lnTo>
                  <a:pt x="4291588" y="209046"/>
                </a:lnTo>
                <a:cubicBezTo>
                  <a:pt x="4414883" y="787797"/>
                  <a:pt x="4486877" y="1485492"/>
                  <a:pt x="4486877" y="2236510"/>
                </a:cubicBezTo>
                <a:cubicBezTo>
                  <a:pt x="4486877" y="2987529"/>
                  <a:pt x="4414883" y="3685223"/>
                  <a:pt x="4291588" y="4263975"/>
                </a:cubicBezTo>
                <a:lnTo>
                  <a:pt x="4289434" y="4273110"/>
                </a:lnTo>
                <a:lnTo>
                  <a:pt x="4269841" y="4277730"/>
                </a:lnTo>
                <a:cubicBezTo>
                  <a:pt x="3691089" y="4401025"/>
                  <a:pt x="2993395" y="4473019"/>
                  <a:pt x="2242376" y="4473019"/>
                </a:cubicBezTo>
                <a:cubicBezTo>
                  <a:pt x="1491358" y="4473019"/>
                  <a:pt x="793663" y="4401025"/>
                  <a:pt x="214912" y="4277730"/>
                </a:cubicBezTo>
                <a:lnTo>
                  <a:pt x="197570" y="4273641"/>
                </a:lnTo>
                <a:lnTo>
                  <a:pt x="195290" y="4263972"/>
                </a:lnTo>
                <a:cubicBezTo>
                  <a:pt x="71994" y="3685220"/>
                  <a:pt x="0" y="2987526"/>
                  <a:pt x="0" y="2236507"/>
                </a:cubicBezTo>
                <a:cubicBezTo>
                  <a:pt x="0" y="1485489"/>
                  <a:pt x="71994" y="787794"/>
                  <a:pt x="195290" y="209043"/>
                </a:cubicBezTo>
                <a:lnTo>
                  <a:pt x="197568" y="199380"/>
                </a:lnTo>
                <a:lnTo>
                  <a:pt x="214914" y="195290"/>
                </a:lnTo>
                <a:cubicBezTo>
                  <a:pt x="793665" y="71994"/>
                  <a:pt x="1491360" y="0"/>
                  <a:pt x="2242378" y="0"/>
                </a:cubicBezTo>
                <a:close/>
              </a:path>
            </a:pathLst>
          </a:custGeom>
          <a:solidFill>
            <a:schemeClr val="tx2"/>
          </a:solidFill>
        </p:spPr>
        <p:txBody>
          <a:bodyPr wrap="square" anchor="ctr">
            <a:noAutofit/>
          </a:bodyPr>
          <a:lstStyle>
            <a:lvl1pPr marL="0" indent="0" algn="ctr">
              <a:lnSpc>
                <a:spcPct val="75000"/>
              </a:lnSpc>
              <a:spcBef>
                <a:spcPts val="0"/>
              </a:spcBef>
              <a:buNone/>
              <a:defRPr sz="3500" b="0">
                <a:solidFill>
                  <a:schemeClr val="bg1"/>
                </a:solidFill>
                <a:latin typeface="+mj-lt"/>
              </a:defRPr>
            </a:lvl1pPr>
            <a:lvl2pPr marL="355600" indent="-355600">
              <a:buNone/>
              <a:tabLst/>
              <a:defRPr sz="900"/>
            </a:lvl2pPr>
          </a:lstStyle>
          <a:p>
            <a:pPr lvl="0"/>
            <a:r>
              <a:rPr lang="en-US" dirty="0"/>
              <a:t>#</a:t>
            </a:r>
          </a:p>
        </p:txBody>
      </p:sp>
      <p:sp>
        <p:nvSpPr>
          <p:cNvPr id="30" name="Text Placeholder 7">
            <a:extLst>
              <a:ext uri="{FF2B5EF4-FFF2-40B4-BE49-F238E27FC236}">
                <a16:creationId xmlns:a16="http://schemas.microsoft.com/office/drawing/2014/main" id="{2142A3C4-CA7E-4962-85E4-227F3FF3CE8B}"/>
              </a:ext>
            </a:extLst>
          </p:cNvPr>
          <p:cNvSpPr>
            <a:spLocks noGrp="1"/>
          </p:cNvSpPr>
          <p:nvPr>
            <p:ph type="body" sz="quarter" idx="21"/>
          </p:nvPr>
        </p:nvSpPr>
        <p:spPr>
          <a:xfrm>
            <a:off x="7623173" y="4907455"/>
            <a:ext cx="1787258" cy="1512398"/>
          </a:xfrm>
        </p:spPr>
        <p:txBody>
          <a:bodyPr/>
          <a:lstStyle>
            <a:lvl1pPr marL="0" indent="0">
              <a:buNone/>
              <a:defRPr sz="1500" b="1">
                <a:solidFill>
                  <a:schemeClr val="tx2"/>
                </a:solidFill>
              </a:defRPr>
            </a:lvl1pPr>
            <a:lvl2pPr marL="0" indent="0">
              <a:buNone/>
              <a:tabLst/>
              <a:defRPr sz="900">
                <a:solidFill>
                  <a:schemeClr val="tx2"/>
                </a:solidFill>
              </a:defRPr>
            </a:lvl2pPr>
          </a:lstStyle>
          <a:p>
            <a:pPr lvl="0"/>
            <a:r>
              <a:rPr lang="en-GB"/>
              <a:t>Click to edit Master text styles</a:t>
            </a:r>
          </a:p>
          <a:p>
            <a:pPr lvl="1"/>
            <a:r>
              <a:rPr lang="en-GB"/>
              <a:t>Second level</a:t>
            </a:r>
          </a:p>
        </p:txBody>
      </p:sp>
      <p:sp>
        <p:nvSpPr>
          <p:cNvPr id="31" name="Text Placeholder 30">
            <a:extLst>
              <a:ext uri="{FF2B5EF4-FFF2-40B4-BE49-F238E27FC236}">
                <a16:creationId xmlns:a16="http://schemas.microsoft.com/office/drawing/2014/main" id="{BEFCFEC6-F9C9-4C38-B2CA-B9DF4825357E}"/>
              </a:ext>
            </a:extLst>
          </p:cNvPr>
          <p:cNvSpPr>
            <a:spLocks noGrp="1"/>
          </p:cNvSpPr>
          <p:nvPr>
            <p:ph type="body" sz="quarter" idx="22" hasCustomPrompt="1"/>
          </p:nvPr>
        </p:nvSpPr>
        <p:spPr>
          <a:xfrm>
            <a:off x="7623173" y="4298953"/>
            <a:ext cx="446373" cy="444994"/>
          </a:xfrm>
          <a:custGeom>
            <a:avLst/>
            <a:gdLst>
              <a:gd name="connsiteX0" fmla="*/ 2242378 w 4486877"/>
              <a:gd name="connsiteY0" fmla="*/ 0 h 4473019"/>
              <a:gd name="connsiteX1" fmla="*/ 4269843 w 4486877"/>
              <a:gd name="connsiteY1" fmla="*/ 195290 h 4473019"/>
              <a:gd name="connsiteX2" fmla="*/ 4289434 w 4486877"/>
              <a:gd name="connsiteY2" fmla="*/ 199910 h 4473019"/>
              <a:gd name="connsiteX3" fmla="*/ 4291588 w 4486877"/>
              <a:gd name="connsiteY3" fmla="*/ 209046 h 4473019"/>
              <a:gd name="connsiteX4" fmla="*/ 4486877 w 4486877"/>
              <a:gd name="connsiteY4" fmla="*/ 2236510 h 4473019"/>
              <a:gd name="connsiteX5" fmla="*/ 4291588 w 4486877"/>
              <a:gd name="connsiteY5" fmla="*/ 4263975 h 4473019"/>
              <a:gd name="connsiteX6" fmla="*/ 4289434 w 4486877"/>
              <a:gd name="connsiteY6" fmla="*/ 4273110 h 4473019"/>
              <a:gd name="connsiteX7" fmla="*/ 4269841 w 4486877"/>
              <a:gd name="connsiteY7" fmla="*/ 4277730 h 4473019"/>
              <a:gd name="connsiteX8" fmla="*/ 2242376 w 4486877"/>
              <a:gd name="connsiteY8" fmla="*/ 4473019 h 4473019"/>
              <a:gd name="connsiteX9" fmla="*/ 214912 w 4486877"/>
              <a:gd name="connsiteY9" fmla="*/ 4277730 h 4473019"/>
              <a:gd name="connsiteX10" fmla="*/ 197570 w 4486877"/>
              <a:gd name="connsiteY10" fmla="*/ 4273641 h 4473019"/>
              <a:gd name="connsiteX11" fmla="*/ 195290 w 4486877"/>
              <a:gd name="connsiteY11" fmla="*/ 4263972 h 4473019"/>
              <a:gd name="connsiteX12" fmla="*/ 0 w 4486877"/>
              <a:gd name="connsiteY12" fmla="*/ 2236507 h 4473019"/>
              <a:gd name="connsiteX13" fmla="*/ 195290 w 4486877"/>
              <a:gd name="connsiteY13" fmla="*/ 209043 h 4473019"/>
              <a:gd name="connsiteX14" fmla="*/ 197568 w 4486877"/>
              <a:gd name="connsiteY14" fmla="*/ 199380 h 4473019"/>
              <a:gd name="connsiteX15" fmla="*/ 214914 w 4486877"/>
              <a:gd name="connsiteY15" fmla="*/ 195290 h 4473019"/>
              <a:gd name="connsiteX16" fmla="*/ 2242378 w 4486877"/>
              <a:gd name="connsiteY16" fmla="*/ 0 h 4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6877" h="4473019">
                <a:moveTo>
                  <a:pt x="2242378" y="0"/>
                </a:moveTo>
                <a:cubicBezTo>
                  <a:pt x="2993397" y="0"/>
                  <a:pt x="3691091" y="71994"/>
                  <a:pt x="4269843" y="195290"/>
                </a:cubicBezTo>
                <a:lnTo>
                  <a:pt x="4289434" y="199910"/>
                </a:lnTo>
                <a:lnTo>
                  <a:pt x="4291588" y="209046"/>
                </a:lnTo>
                <a:cubicBezTo>
                  <a:pt x="4414883" y="787797"/>
                  <a:pt x="4486877" y="1485492"/>
                  <a:pt x="4486877" y="2236510"/>
                </a:cubicBezTo>
                <a:cubicBezTo>
                  <a:pt x="4486877" y="2987529"/>
                  <a:pt x="4414883" y="3685223"/>
                  <a:pt x="4291588" y="4263975"/>
                </a:cubicBezTo>
                <a:lnTo>
                  <a:pt x="4289434" y="4273110"/>
                </a:lnTo>
                <a:lnTo>
                  <a:pt x="4269841" y="4277730"/>
                </a:lnTo>
                <a:cubicBezTo>
                  <a:pt x="3691089" y="4401025"/>
                  <a:pt x="2993395" y="4473019"/>
                  <a:pt x="2242376" y="4473019"/>
                </a:cubicBezTo>
                <a:cubicBezTo>
                  <a:pt x="1491358" y="4473019"/>
                  <a:pt x="793663" y="4401025"/>
                  <a:pt x="214912" y="4277730"/>
                </a:cubicBezTo>
                <a:lnTo>
                  <a:pt x="197570" y="4273641"/>
                </a:lnTo>
                <a:lnTo>
                  <a:pt x="195290" y="4263972"/>
                </a:lnTo>
                <a:cubicBezTo>
                  <a:pt x="71994" y="3685220"/>
                  <a:pt x="0" y="2987526"/>
                  <a:pt x="0" y="2236507"/>
                </a:cubicBezTo>
                <a:cubicBezTo>
                  <a:pt x="0" y="1485489"/>
                  <a:pt x="71994" y="787794"/>
                  <a:pt x="195290" y="209043"/>
                </a:cubicBezTo>
                <a:lnTo>
                  <a:pt x="197568" y="199380"/>
                </a:lnTo>
                <a:lnTo>
                  <a:pt x="214914" y="195290"/>
                </a:lnTo>
                <a:cubicBezTo>
                  <a:pt x="793665" y="71994"/>
                  <a:pt x="1491360" y="0"/>
                  <a:pt x="2242378" y="0"/>
                </a:cubicBezTo>
                <a:close/>
              </a:path>
            </a:pathLst>
          </a:custGeom>
          <a:solidFill>
            <a:schemeClr val="tx2"/>
          </a:solidFill>
        </p:spPr>
        <p:txBody>
          <a:bodyPr wrap="square" anchor="ctr">
            <a:noAutofit/>
          </a:bodyPr>
          <a:lstStyle>
            <a:lvl1pPr marL="0" indent="0" algn="ctr">
              <a:lnSpc>
                <a:spcPct val="75000"/>
              </a:lnSpc>
              <a:spcBef>
                <a:spcPts val="0"/>
              </a:spcBef>
              <a:buNone/>
              <a:defRPr sz="3500" b="0">
                <a:solidFill>
                  <a:schemeClr val="bg1"/>
                </a:solidFill>
                <a:latin typeface="+mj-lt"/>
              </a:defRPr>
            </a:lvl1pPr>
            <a:lvl2pPr marL="355600" indent="-355600">
              <a:buNone/>
              <a:tabLst/>
              <a:defRPr sz="900"/>
            </a:lvl2pPr>
          </a:lstStyle>
          <a:p>
            <a:pPr lvl="0"/>
            <a:r>
              <a:rPr lang="en-US" dirty="0"/>
              <a:t>#</a:t>
            </a:r>
          </a:p>
        </p:txBody>
      </p:sp>
      <p:sp>
        <p:nvSpPr>
          <p:cNvPr id="32" name="Text Placeholder 7">
            <a:extLst>
              <a:ext uri="{FF2B5EF4-FFF2-40B4-BE49-F238E27FC236}">
                <a16:creationId xmlns:a16="http://schemas.microsoft.com/office/drawing/2014/main" id="{8C2F8693-E553-44E3-825E-9DD01284959A}"/>
              </a:ext>
            </a:extLst>
          </p:cNvPr>
          <p:cNvSpPr>
            <a:spLocks noGrp="1"/>
          </p:cNvSpPr>
          <p:nvPr>
            <p:ph type="body" sz="quarter" idx="23"/>
          </p:nvPr>
        </p:nvSpPr>
        <p:spPr>
          <a:xfrm>
            <a:off x="10036173" y="4907455"/>
            <a:ext cx="1787258" cy="1512398"/>
          </a:xfrm>
        </p:spPr>
        <p:txBody>
          <a:bodyPr/>
          <a:lstStyle>
            <a:lvl1pPr marL="0" indent="0">
              <a:buNone/>
              <a:defRPr sz="1500" b="1">
                <a:solidFill>
                  <a:schemeClr val="tx2"/>
                </a:solidFill>
              </a:defRPr>
            </a:lvl1pPr>
            <a:lvl2pPr marL="0" indent="0">
              <a:buNone/>
              <a:tabLst/>
              <a:defRPr sz="900">
                <a:solidFill>
                  <a:schemeClr val="tx2"/>
                </a:solidFill>
              </a:defRPr>
            </a:lvl2pPr>
          </a:lstStyle>
          <a:p>
            <a:pPr lvl="0"/>
            <a:r>
              <a:rPr lang="en-GB"/>
              <a:t>Click to edit Master text styles</a:t>
            </a:r>
          </a:p>
          <a:p>
            <a:pPr lvl="1"/>
            <a:r>
              <a:rPr lang="en-GB"/>
              <a:t>Second level</a:t>
            </a:r>
          </a:p>
        </p:txBody>
      </p:sp>
      <p:sp>
        <p:nvSpPr>
          <p:cNvPr id="33" name="Text Placeholder 32">
            <a:extLst>
              <a:ext uri="{FF2B5EF4-FFF2-40B4-BE49-F238E27FC236}">
                <a16:creationId xmlns:a16="http://schemas.microsoft.com/office/drawing/2014/main" id="{E5FB64C0-4B9F-4E25-A7A0-96CDE3DD7DA0}"/>
              </a:ext>
            </a:extLst>
          </p:cNvPr>
          <p:cNvSpPr>
            <a:spLocks noGrp="1"/>
          </p:cNvSpPr>
          <p:nvPr>
            <p:ph type="body" sz="quarter" idx="24" hasCustomPrompt="1"/>
          </p:nvPr>
        </p:nvSpPr>
        <p:spPr>
          <a:xfrm>
            <a:off x="10036173" y="4298953"/>
            <a:ext cx="446373" cy="444994"/>
          </a:xfrm>
          <a:custGeom>
            <a:avLst/>
            <a:gdLst>
              <a:gd name="connsiteX0" fmla="*/ 2242378 w 4486877"/>
              <a:gd name="connsiteY0" fmla="*/ 0 h 4473019"/>
              <a:gd name="connsiteX1" fmla="*/ 4269843 w 4486877"/>
              <a:gd name="connsiteY1" fmla="*/ 195290 h 4473019"/>
              <a:gd name="connsiteX2" fmla="*/ 4289434 w 4486877"/>
              <a:gd name="connsiteY2" fmla="*/ 199910 h 4473019"/>
              <a:gd name="connsiteX3" fmla="*/ 4291588 w 4486877"/>
              <a:gd name="connsiteY3" fmla="*/ 209046 h 4473019"/>
              <a:gd name="connsiteX4" fmla="*/ 4486877 w 4486877"/>
              <a:gd name="connsiteY4" fmla="*/ 2236510 h 4473019"/>
              <a:gd name="connsiteX5" fmla="*/ 4291588 w 4486877"/>
              <a:gd name="connsiteY5" fmla="*/ 4263975 h 4473019"/>
              <a:gd name="connsiteX6" fmla="*/ 4289434 w 4486877"/>
              <a:gd name="connsiteY6" fmla="*/ 4273110 h 4473019"/>
              <a:gd name="connsiteX7" fmla="*/ 4269841 w 4486877"/>
              <a:gd name="connsiteY7" fmla="*/ 4277730 h 4473019"/>
              <a:gd name="connsiteX8" fmla="*/ 2242376 w 4486877"/>
              <a:gd name="connsiteY8" fmla="*/ 4473019 h 4473019"/>
              <a:gd name="connsiteX9" fmla="*/ 214912 w 4486877"/>
              <a:gd name="connsiteY9" fmla="*/ 4277730 h 4473019"/>
              <a:gd name="connsiteX10" fmla="*/ 197570 w 4486877"/>
              <a:gd name="connsiteY10" fmla="*/ 4273641 h 4473019"/>
              <a:gd name="connsiteX11" fmla="*/ 195290 w 4486877"/>
              <a:gd name="connsiteY11" fmla="*/ 4263972 h 4473019"/>
              <a:gd name="connsiteX12" fmla="*/ 0 w 4486877"/>
              <a:gd name="connsiteY12" fmla="*/ 2236507 h 4473019"/>
              <a:gd name="connsiteX13" fmla="*/ 195290 w 4486877"/>
              <a:gd name="connsiteY13" fmla="*/ 209043 h 4473019"/>
              <a:gd name="connsiteX14" fmla="*/ 197568 w 4486877"/>
              <a:gd name="connsiteY14" fmla="*/ 199380 h 4473019"/>
              <a:gd name="connsiteX15" fmla="*/ 214914 w 4486877"/>
              <a:gd name="connsiteY15" fmla="*/ 195290 h 4473019"/>
              <a:gd name="connsiteX16" fmla="*/ 2242378 w 4486877"/>
              <a:gd name="connsiteY16" fmla="*/ 0 h 4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6877" h="4473019">
                <a:moveTo>
                  <a:pt x="2242378" y="0"/>
                </a:moveTo>
                <a:cubicBezTo>
                  <a:pt x="2993397" y="0"/>
                  <a:pt x="3691091" y="71994"/>
                  <a:pt x="4269843" y="195290"/>
                </a:cubicBezTo>
                <a:lnTo>
                  <a:pt x="4289434" y="199910"/>
                </a:lnTo>
                <a:lnTo>
                  <a:pt x="4291588" y="209046"/>
                </a:lnTo>
                <a:cubicBezTo>
                  <a:pt x="4414883" y="787797"/>
                  <a:pt x="4486877" y="1485492"/>
                  <a:pt x="4486877" y="2236510"/>
                </a:cubicBezTo>
                <a:cubicBezTo>
                  <a:pt x="4486877" y="2987529"/>
                  <a:pt x="4414883" y="3685223"/>
                  <a:pt x="4291588" y="4263975"/>
                </a:cubicBezTo>
                <a:lnTo>
                  <a:pt x="4289434" y="4273110"/>
                </a:lnTo>
                <a:lnTo>
                  <a:pt x="4269841" y="4277730"/>
                </a:lnTo>
                <a:cubicBezTo>
                  <a:pt x="3691089" y="4401025"/>
                  <a:pt x="2993395" y="4473019"/>
                  <a:pt x="2242376" y="4473019"/>
                </a:cubicBezTo>
                <a:cubicBezTo>
                  <a:pt x="1491358" y="4473019"/>
                  <a:pt x="793663" y="4401025"/>
                  <a:pt x="214912" y="4277730"/>
                </a:cubicBezTo>
                <a:lnTo>
                  <a:pt x="197570" y="4273641"/>
                </a:lnTo>
                <a:lnTo>
                  <a:pt x="195290" y="4263972"/>
                </a:lnTo>
                <a:cubicBezTo>
                  <a:pt x="71994" y="3685220"/>
                  <a:pt x="0" y="2987526"/>
                  <a:pt x="0" y="2236507"/>
                </a:cubicBezTo>
                <a:cubicBezTo>
                  <a:pt x="0" y="1485489"/>
                  <a:pt x="71994" y="787794"/>
                  <a:pt x="195290" y="209043"/>
                </a:cubicBezTo>
                <a:lnTo>
                  <a:pt x="197568" y="199380"/>
                </a:lnTo>
                <a:lnTo>
                  <a:pt x="214914" y="195290"/>
                </a:lnTo>
                <a:cubicBezTo>
                  <a:pt x="793665" y="71994"/>
                  <a:pt x="1491360" y="0"/>
                  <a:pt x="2242378" y="0"/>
                </a:cubicBezTo>
                <a:close/>
              </a:path>
            </a:pathLst>
          </a:custGeom>
          <a:solidFill>
            <a:schemeClr val="tx2"/>
          </a:solidFill>
        </p:spPr>
        <p:txBody>
          <a:bodyPr wrap="square" anchor="ctr">
            <a:noAutofit/>
          </a:bodyPr>
          <a:lstStyle>
            <a:lvl1pPr marL="0" indent="0" algn="ctr">
              <a:lnSpc>
                <a:spcPct val="75000"/>
              </a:lnSpc>
              <a:spcBef>
                <a:spcPts val="0"/>
              </a:spcBef>
              <a:buNone/>
              <a:defRPr sz="3500" b="0">
                <a:solidFill>
                  <a:schemeClr val="bg1"/>
                </a:solidFill>
                <a:latin typeface="+mj-lt"/>
              </a:defRPr>
            </a:lvl1pPr>
            <a:lvl2pPr marL="355600" indent="-355600">
              <a:buNone/>
              <a:tabLst/>
              <a:defRPr sz="900"/>
            </a:lvl2pPr>
          </a:lstStyle>
          <a:p>
            <a:pPr lvl="0"/>
            <a:r>
              <a:rPr lang="en-US" dirty="0"/>
              <a:t>#</a:t>
            </a:r>
          </a:p>
        </p:txBody>
      </p:sp>
    </p:spTree>
    <p:extLst>
      <p:ext uri="{BB962C8B-B14F-4D97-AF65-F5344CB8AC3E}">
        <p14:creationId xmlns:p14="http://schemas.microsoft.com/office/powerpoint/2010/main" val="41950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x Coloured Text Box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4" y="295200"/>
            <a:ext cx="11409590" cy="12669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18A83337-8008-4AF9-8E3D-4810457D649E}"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19" name="Text Placeholder 18">
            <a:extLst>
              <a:ext uri="{FF2B5EF4-FFF2-40B4-BE49-F238E27FC236}">
                <a16:creationId xmlns:a16="http://schemas.microsoft.com/office/drawing/2014/main" id="{7F36A6C0-6D65-45DF-8AEE-6882DFA74467}"/>
              </a:ext>
            </a:extLst>
          </p:cNvPr>
          <p:cNvSpPr>
            <a:spLocks noGrp="1"/>
          </p:cNvSpPr>
          <p:nvPr>
            <p:ph type="body" sz="quarter" idx="22"/>
          </p:nvPr>
        </p:nvSpPr>
        <p:spPr>
          <a:xfrm>
            <a:off x="384173" y="1638300"/>
            <a:ext cx="5588002" cy="4303953"/>
          </a:xfrm>
          <a:prstGeom prst="roundRect">
            <a:avLst>
              <a:gd name="adj" fmla="val 2538"/>
            </a:avLst>
          </a:prstGeom>
          <a:solidFill>
            <a:schemeClr val="accent1"/>
          </a:solidFill>
        </p:spPr>
        <p:txBody>
          <a:bodyPr lIns="126000" tIns="216000" rIns="72000">
            <a:normAutofit/>
          </a:bodyPr>
          <a:lstStyle>
            <a:lvl1pPr marL="0" indent="0">
              <a:buNone/>
              <a:defRPr sz="1500">
                <a:solidFill>
                  <a:schemeClr val="bg1"/>
                </a:solidFill>
              </a:defRPr>
            </a:lvl1pPr>
          </a:lstStyle>
          <a:p>
            <a:pPr lvl="0"/>
            <a:r>
              <a:rPr lang="en-GB"/>
              <a:t>Click to edit Master text styles</a:t>
            </a:r>
          </a:p>
        </p:txBody>
      </p:sp>
      <p:sp>
        <p:nvSpPr>
          <p:cNvPr id="24" name="Text Placeholder 18">
            <a:extLst>
              <a:ext uri="{FF2B5EF4-FFF2-40B4-BE49-F238E27FC236}">
                <a16:creationId xmlns:a16="http://schemas.microsoft.com/office/drawing/2014/main" id="{BA01F0BF-339E-4897-A7C3-5BF979EF4C8D}"/>
              </a:ext>
            </a:extLst>
          </p:cNvPr>
          <p:cNvSpPr>
            <a:spLocks noGrp="1"/>
          </p:cNvSpPr>
          <p:nvPr>
            <p:ph type="body" sz="quarter" idx="27"/>
          </p:nvPr>
        </p:nvSpPr>
        <p:spPr>
          <a:xfrm>
            <a:off x="6198164" y="1638301"/>
            <a:ext cx="2701303" cy="2800350"/>
          </a:xfrm>
          <a:prstGeom prst="roundRect">
            <a:avLst>
              <a:gd name="adj" fmla="val 3257"/>
            </a:avLst>
          </a:prstGeom>
          <a:solidFill>
            <a:schemeClr val="tx2"/>
          </a:solidFill>
        </p:spPr>
        <p:txBody>
          <a:bodyPr lIns="126000" tIns="216000" rIns="72000">
            <a:normAutofit/>
          </a:bodyPr>
          <a:lstStyle>
            <a:lvl1pPr marL="0" indent="0">
              <a:buNone/>
              <a:defRPr sz="15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1611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Tree>
    <p:extLst>
      <p:ext uri="{BB962C8B-B14F-4D97-AF65-F5344CB8AC3E}">
        <p14:creationId xmlns:p14="http://schemas.microsoft.com/office/powerpoint/2010/main" val="376670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us Text Box">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4" y="295200"/>
            <a:ext cx="11409590" cy="12669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471D6BE3-DFC4-4E71-967C-4A5FD32510BE}"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24" name="Text Placeholder 18">
            <a:extLst>
              <a:ext uri="{FF2B5EF4-FFF2-40B4-BE49-F238E27FC236}">
                <a16:creationId xmlns:a16="http://schemas.microsoft.com/office/drawing/2014/main" id="{BA01F0BF-339E-4897-A7C3-5BF979EF4C8D}"/>
              </a:ext>
            </a:extLst>
          </p:cNvPr>
          <p:cNvSpPr>
            <a:spLocks noGrp="1"/>
          </p:cNvSpPr>
          <p:nvPr>
            <p:ph type="body" sz="quarter" idx="27"/>
          </p:nvPr>
        </p:nvSpPr>
        <p:spPr>
          <a:xfrm>
            <a:off x="6198164" y="2133600"/>
            <a:ext cx="2701303" cy="2800350"/>
          </a:xfrm>
          <a:prstGeom prst="roundRect">
            <a:avLst>
              <a:gd name="adj" fmla="val 3257"/>
            </a:avLst>
          </a:prstGeom>
          <a:solidFill>
            <a:srgbClr val="EEEEF0"/>
          </a:solidFill>
        </p:spPr>
        <p:txBody>
          <a:bodyPr lIns="126000" tIns="216000" rIns="72000">
            <a:normAutofit/>
          </a:bodyPr>
          <a:lstStyle>
            <a:lvl1pPr marL="0" indent="0">
              <a:buNone/>
              <a:defRPr sz="1500">
                <a:solidFill>
                  <a:schemeClr val="tx2"/>
                </a:solidFill>
              </a:defRPr>
            </a:lvl1pPr>
          </a:lstStyle>
          <a:p>
            <a:pPr lvl="0"/>
            <a:r>
              <a:rPr lang="en-GB"/>
              <a:t>Click to edit Master text styles</a:t>
            </a:r>
          </a:p>
        </p:txBody>
      </p:sp>
      <p:sp>
        <p:nvSpPr>
          <p:cNvPr id="8" name="Content Placeholder 2">
            <a:extLst>
              <a:ext uri="{FF2B5EF4-FFF2-40B4-BE49-F238E27FC236}">
                <a16:creationId xmlns:a16="http://schemas.microsoft.com/office/drawing/2014/main" id="{38A6E1D6-C045-4BB7-82DF-7AB55BCCCC6E}"/>
              </a:ext>
            </a:extLst>
          </p:cNvPr>
          <p:cNvSpPr>
            <a:spLocks noGrp="1"/>
          </p:cNvSpPr>
          <p:nvPr>
            <p:ph idx="1"/>
          </p:nvPr>
        </p:nvSpPr>
        <p:spPr>
          <a:xfrm>
            <a:off x="384173" y="2133600"/>
            <a:ext cx="5583600" cy="4229100"/>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ext Placeholder 7">
            <a:extLst>
              <a:ext uri="{FF2B5EF4-FFF2-40B4-BE49-F238E27FC236}">
                <a16:creationId xmlns:a16="http://schemas.microsoft.com/office/drawing/2014/main" id="{AACEB8A7-1FA9-45AA-A55D-D561A6ECB69C}"/>
              </a:ext>
            </a:extLst>
          </p:cNvPr>
          <p:cNvSpPr>
            <a:spLocks noGrp="1"/>
          </p:cNvSpPr>
          <p:nvPr>
            <p:ph type="body" sz="quarter" idx="14"/>
          </p:nvPr>
        </p:nvSpPr>
        <p:spPr>
          <a:xfrm>
            <a:off x="384174" y="1781175"/>
            <a:ext cx="5583600"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Tree>
    <p:extLst>
      <p:ext uri="{BB962C8B-B14F-4D97-AF65-F5344CB8AC3E}">
        <p14:creationId xmlns:p14="http://schemas.microsoft.com/office/powerpoint/2010/main" val="70385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accessory, umbrella, ottoman&#10;&#10;Description automatically generated">
            <a:extLst>
              <a:ext uri="{FF2B5EF4-FFF2-40B4-BE49-F238E27FC236}">
                <a16:creationId xmlns:a16="http://schemas.microsoft.com/office/drawing/2014/main" id="{D805315F-C56E-4D9C-9696-B20111E193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AAF6E29-D8F6-4F9D-94EF-85D46A995F67}"/>
              </a:ext>
            </a:extLst>
          </p:cNvPr>
          <p:cNvSpPr>
            <a:spLocks noGrp="1"/>
          </p:cNvSpPr>
          <p:nvPr>
            <p:ph type="title"/>
          </p:nvPr>
        </p:nvSpPr>
        <p:spPr>
          <a:xfrm>
            <a:off x="3933371" y="1404940"/>
            <a:ext cx="4397830" cy="4183060"/>
          </a:xfrm>
        </p:spPr>
        <p:txBody>
          <a:bodyPr lIns="252000" tIns="216000" rIns="144000" bIns="180000" anchor="t"/>
          <a:lstStyle>
            <a:lvl1pPr>
              <a:lnSpc>
                <a:spcPct val="74000"/>
              </a:lnSpc>
              <a:defRPr sz="6000">
                <a:solidFill>
                  <a:schemeClr val="bg1"/>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FE51E57B-0ACF-41B1-A70F-CF1720C5AC14}"/>
              </a:ext>
            </a:extLst>
          </p:cNvPr>
          <p:cNvSpPr>
            <a:spLocks noGrp="1"/>
          </p:cNvSpPr>
          <p:nvPr>
            <p:ph type="dt" sz="half" idx="10"/>
          </p:nvPr>
        </p:nvSpPr>
        <p:spPr/>
        <p:txBody>
          <a:bodyPr/>
          <a:lstStyle/>
          <a:p>
            <a:fld id="{60457257-8B1F-4FA3-83AC-C9344343E2F6}" type="datetime1">
              <a:rPr lang="en-GB" smtClean="0"/>
              <a:t>18/11/2022</a:t>
            </a:fld>
            <a:endParaRPr lang="en-GB" dirty="0"/>
          </a:p>
        </p:txBody>
      </p:sp>
      <p:sp>
        <p:nvSpPr>
          <p:cNvPr id="5" name="Footer Placeholder 4">
            <a:extLst>
              <a:ext uri="{FF2B5EF4-FFF2-40B4-BE49-F238E27FC236}">
                <a16:creationId xmlns:a16="http://schemas.microsoft.com/office/drawing/2014/main" id="{F47239D2-D6E2-4592-A8DF-469CE8968C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FC636B-232A-41A9-8F34-36F95CE8C74F}"/>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7" name="Graphic 6">
            <a:extLst>
              <a:ext uri="{FF2B5EF4-FFF2-40B4-BE49-F238E27FC236}">
                <a16:creationId xmlns:a16="http://schemas.microsoft.com/office/drawing/2014/main" id="{DFFE9FFB-04DD-4E9F-BAC9-73A3BD228E0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83182"/>
          <a:stretch/>
        </p:blipFill>
        <p:spPr>
          <a:xfrm>
            <a:off x="11296280" y="304801"/>
            <a:ext cx="560368" cy="500063"/>
          </a:xfrm>
          <a:prstGeom prst="rect">
            <a:avLst/>
          </a:prstGeom>
        </p:spPr>
      </p:pic>
    </p:spTree>
    <p:extLst>
      <p:ext uri="{BB962C8B-B14F-4D97-AF65-F5344CB8AC3E}">
        <p14:creationId xmlns:p14="http://schemas.microsoft.com/office/powerpoint/2010/main" val="27604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8" name="Picture 7">
            <a:extLst>
              <a:ext uri="{FF2B5EF4-FFF2-40B4-BE49-F238E27FC236}">
                <a16:creationId xmlns:a16="http://schemas.microsoft.com/office/drawing/2014/main" id="{76E0F71B-3118-4D81-823B-DEA99C7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9580" y="0"/>
            <a:ext cx="2247900" cy="529514"/>
          </a:xfrm>
          <a:prstGeom prst="rect">
            <a:avLst/>
          </a:prstGeom>
        </p:spPr>
      </p:pic>
      <p:sp>
        <p:nvSpPr>
          <p:cNvPr id="9" name="Content Placeholder 2">
            <a:extLst>
              <a:ext uri="{FF2B5EF4-FFF2-40B4-BE49-F238E27FC236}">
                <a16:creationId xmlns:a16="http://schemas.microsoft.com/office/drawing/2014/main" id="{17705CA3-5155-4372-B565-46A0B4BA057C}"/>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2B6C1377-736D-4D3C-A09C-47BB4FEE68CA}"/>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280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8" name="Picture 7">
            <a:extLst>
              <a:ext uri="{FF2B5EF4-FFF2-40B4-BE49-F238E27FC236}">
                <a16:creationId xmlns:a16="http://schemas.microsoft.com/office/drawing/2014/main" id="{76E0F71B-3118-4D81-823B-DEA99C7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69580" y="507"/>
            <a:ext cx="2247900" cy="528499"/>
          </a:xfrm>
          <a:prstGeom prst="rect">
            <a:avLst/>
          </a:prstGeom>
        </p:spPr>
      </p:pic>
      <p:sp>
        <p:nvSpPr>
          <p:cNvPr id="9" name="Content Placeholder 2">
            <a:extLst>
              <a:ext uri="{FF2B5EF4-FFF2-40B4-BE49-F238E27FC236}">
                <a16:creationId xmlns:a16="http://schemas.microsoft.com/office/drawing/2014/main" id="{2FC91CBC-8756-4D80-A04F-D6997CAE82A1}"/>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286DE73D-8295-460A-9CCB-6123C7FE692E}"/>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85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8" name="Picture 7">
            <a:extLst>
              <a:ext uri="{FF2B5EF4-FFF2-40B4-BE49-F238E27FC236}">
                <a16:creationId xmlns:a16="http://schemas.microsoft.com/office/drawing/2014/main" id="{76E0F71B-3118-4D81-823B-DEA99C7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1735" y="507"/>
            <a:ext cx="2243589" cy="528499"/>
          </a:xfrm>
          <a:prstGeom prst="rect">
            <a:avLst/>
          </a:prstGeom>
        </p:spPr>
      </p:pic>
      <p:sp>
        <p:nvSpPr>
          <p:cNvPr id="9" name="Content Placeholder 2">
            <a:extLst>
              <a:ext uri="{FF2B5EF4-FFF2-40B4-BE49-F238E27FC236}">
                <a16:creationId xmlns:a16="http://schemas.microsoft.com/office/drawing/2014/main" id="{20E90D5C-E753-4230-9D58-ABBFB53B4E35}"/>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A6BDFCC6-CB3E-4641-A8E4-659C13830694}"/>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61945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t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8" name="Picture 7">
            <a:extLst>
              <a:ext uri="{FF2B5EF4-FFF2-40B4-BE49-F238E27FC236}">
                <a16:creationId xmlns:a16="http://schemas.microsoft.com/office/drawing/2014/main" id="{76E0F71B-3118-4D81-823B-DEA99C7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1735" y="1013"/>
            <a:ext cx="2243589" cy="527486"/>
          </a:xfrm>
          <a:prstGeom prst="rect">
            <a:avLst/>
          </a:prstGeom>
        </p:spPr>
      </p:pic>
      <p:sp>
        <p:nvSpPr>
          <p:cNvPr id="9" name="Content Placeholder 2">
            <a:extLst>
              <a:ext uri="{FF2B5EF4-FFF2-40B4-BE49-F238E27FC236}">
                <a16:creationId xmlns:a16="http://schemas.microsoft.com/office/drawing/2014/main" id="{9575B337-1DB8-4455-9E80-7E76B5A316AA}"/>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5C1AE2C2-158D-492B-A109-45B1E9D8EA5E}"/>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15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lea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399" cy="1360800"/>
          </a:xfrm>
        </p:spPr>
        <p:txBody>
          <a:bodyPr/>
          <a:lstStyle>
            <a:lvl1pPr>
              <a:lnSpc>
                <a:spcPct val="76000"/>
              </a:lnSpc>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E50A260B-60E0-4C9D-9D67-00BEB95A3E0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8" name="Picture 7">
            <a:extLst>
              <a:ext uri="{FF2B5EF4-FFF2-40B4-BE49-F238E27FC236}">
                <a16:creationId xmlns:a16="http://schemas.microsoft.com/office/drawing/2014/main" id="{76E0F71B-3118-4D81-823B-DEA99C7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885" y="1013"/>
            <a:ext cx="2239289" cy="527486"/>
          </a:xfrm>
          <a:prstGeom prst="rect">
            <a:avLst/>
          </a:prstGeom>
        </p:spPr>
      </p:pic>
      <p:sp>
        <p:nvSpPr>
          <p:cNvPr id="9" name="Content Placeholder 2">
            <a:extLst>
              <a:ext uri="{FF2B5EF4-FFF2-40B4-BE49-F238E27FC236}">
                <a16:creationId xmlns:a16="http://schemas.microsoft.com/office/drawing/2014/main" id="{5FED70AA-8D76-43EB-A451-8C02F05225FF}"/>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6C5A112E-88FB-4BEF-A99A-3EBA112E2A0E}"/>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824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290E-4F65-4FF1-9574-74D82D4534AB}"/>
              </a:ext>
            </a:extLst>
          </p:cNvPr>
          <p:cNvSpPr>
            <a:spLocks noGrp="1"/>
          </p:cNvSpPr>
          <p:nvPr>
            <p:ph type="ctrTitle"/>
          </p:nvPr>
        </p:nvSpPr>
        <p:spPr>
          <a:xfrm>
            <a:off x="384174" y="431800"/>
            <a:ext cx="7083426" cy="1955006"/>
          </a:xfrm>
        </p:spPr>
        <p:txBody>
          <a:bodyPr anchor="t"/>
          <a:lstStyle>
            <a:lvl1pPr algn="l">
              <a:lnSpc>
                <a:spcPct val="74000"/>
              </a:lnSpc>
              <a:defRPr sz="6000"/>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6573E460-9C75-493B-A2EC-9E1F75EAE974}"/>
              </a:ext>
            </a:extLst>
          </p:cNvPr>
          <p:cNvSpPr>
            <a:spLocks noGrp="1"/>
          </p:cNvSpPr>
          <p:nvPr>
            <p:ph type="dt" sz="half" idx="10"/>
          </p:nvPr>
        </p:nvSpPr>
        <p:spPr/>
        <p:txBody>
          <a:bodyPr/>
          <a:lstStyle/>
          <a:p>
            <a:fld id="{29957C73-2CD6-4018-9A7B-7B98F79B0C80}" type="datetime1">
              <a:rPr lang="en-GB" smtClean="0"/>
              <a:t>18/11/2022</a:t>
            </a:fld>
            <a:endParaRPr lang="en-GB" dirty="0"/>
          </a:p>
        </p:txBody>
      </p:sp>
      <p:sp>
        <p:nvSpPr>
          <p:cNvPr id="5" name="Footer Placeholder 4">
            <a:extLst>
              <a:ext uri="{FF2B5EF4-FFF2-40B4-BE49-F238E27FC236}">
                <a16:creationId xmlns:a16="http://schemas.microsoft.com/office/drawing/2014/main" id="{FDDAE6F6-3D20-4A9C-80FF-E0A375D9B7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39FFB6-6282-40FD-8621-992F976F36B2}"/>
              </a:ext>
            </a:extLst>
          </p:cNvPr>
          <p:cNvSpPr>
            <a:spLocks noGrp="1"/>
          </p:cNvSpPr>
          <p:nvPr>
            <p:ph type="sldNum" sz="quarter" idx="12"/>
          </p:nvPr>
        </p:nvSpPr>
        <p:spPr/>
        <p:txBody>
          <a:bodyPr/>
          <a:lstStyle/>
          <a:p>
            <a:fld id="{4DB42E12-A786-4CC2-B533-7A1658A15C83}" type="slidenum">
              <a:rPr lang="en-GB" smtClean="0"/>
              <a:t>‹#›</a:t>
            </a:fld>
            <a:endParaRPr lang="en-GB" dirty="0"/>
          </a:p>
        </p:txBody>
      </p:sp>
      <p:pic>
        <p:nvPicPr>
          <p:cNvPr id="7" name="Graphic 6">
            <a:extLst>
              <a:ext uri="{FF2B5EF4-FFF2-40B4-BE49-F238E27FC236}">
                <a16:creationId xmlns:a16="http://schemas.microsoft.com/office/drawing/2014/main" id="{93B715A4-04C3-43F8-BAA4-8AE1314D07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4174" y="5875618"/>
            <a:ext cx="4021200" cy="603498"/>
          </a:xfrm>
          <a:prstGeom prst="rect">
            <a:avLst/>
          </a:prstGeom>
        </p:spPr>
      </p:pic>
      <p:sp>
        <p:nvSpPr>
          <p:cNvPr id="9" name="Text Placeholder 8">
            <a:extLst>
              <a:ext uri="{FF2B5EF4-FFF2-40B4-BE49-F238E27FC236}">
                <a16:creationId xmlns:a16="http://schemas.microsoft.com/office/drawing/2014/main" id="{5E44C8BE-131F-4257-A625-87BCB9C48758}"/>
              </a:ext>
            </a:extLst>
          </p:cNvPr>
          <p:cNvSpPr>
            <a:spLocks noGrp="1"/>
          </p:cNvSpPr>
          <p:nvPr>
            <p:ph type="body" sz="quarter" idx="13"/>
          </p:nvPr>
        </p:nvSpPr>
        <p:spPr>
          <a:xfrm>
            <a:off x="384174" y="2386806"/>
            <a:ext cx="3771065" cy="3071314"/>
          </a:xfrm>
        </p:spPr>
        <p:txBody>
          <a:bodyPr>
            <a:normAutofit/>
          </a:bodyPr>
          <a:lstStyle>
            <a:lvl1pPr marL="0" indent="0">
              <a:spcBef>
                <a:spcPts val="0"/>
              </a:spcBef>
              <a:spcAft>
                <a:spcPts val="400"/>
              </a:spcAft>
              <a:buNone/>
              <a:defRPr sz="1600" b="1"/>
            </a:lvl1pPr>
            <a:lvl2pPr marL="0" indent="0">
              <a:spcBef>
                <a:spcPts val="0"/>
              </a:spcBef>
              <a:buNone/>
              <a:defRPr sz="1600"/>
            </a:lvl2pPr>
          </a:lstStyle>
          <a:p>
            <a:pPr lvl="0"/>
            <a:r>
              <a:rPr lang="en-GB"/>
              <a:t>Click to edit Master text styles</a:t>
            </a:r>
          </a:p>
          <a:p>
            <a:pPr lvl="1"/>
            <a:r>
              <a:rPr lang="en-GB"/>
              <a:t>Second level</a:t>
            </a:r>
          </a:p>
        </p:txBody>
      </p:sp>
      <p:sp>
        <p:nvSpPr>
          <p:cNvPr id="12" name="Text Placeholder 8">
            <a:extLst>
              <a:ext uri="{FF2B5EF4-FFF2-40B4-BE49-F238E27FC236}">
                <a16:creationId xmlns:a16="http://schemas.microsoft.com/office/drawing/2014/main" id="{4118CB80-B9E6-4814-A7D2-94E536D0E6C6}"/>
              </a:ext>
            </a:extLst>
          </p:cNvPr>
          <p:cNvSpPr>
            <a:spLocks noGrp="1"/>
          </p:cNvSpPr>
          <p:nvPr>
            <p:ph type="body" sz="quarter" idx="14"/>
          </p:nvPr>
        </p:nvSpPr>
        <p:spPr>
          <a:xfrm>
            <a:off x="4210467" y="2386806"/>
            <a:ext cx="3771065" cy="3071314"/>
          </a:xfrm>
        </p:spPr>
        <p:txBody>
          <a:bodyPr>
            <a:normAutofit/>
          </a:bodyPr>
          <a:lstStyle>
            <a:lvl1pPr marL="0" indent="0">
              <a:spcBef>
                <a:spcPts val="0"/>
              </a:spcBef>
              <a:spcAft>
                <a:spcPts val="400"/>
              </a:spcAft>
              <a:buNone/>
              <a:defRPr sz="1600" b="1"/>
            </a:lvl1pPr>
            <a:lvl2pPr marL="0" indent="0">
              <a:spcBef>
                <a:spcPts val="0"/>
              </a:spcBef>
              <a:buNone/>
              <a:defRPr sz="1600"/>
            </a:lvl2pPr>
          </a:lstStyle>
          <a:p>
            <a:pPr lvl="0"/>
            <a:r>
              <a:rPr lang="en-GB"/>
              <a:t>Click to edit Master text styles</a:t>
            </a:r>
          </a:p>
          <a:p>
            <a:pPr lvl="1"/>
            <a:r>
              <a:rPr lang="en-GB"/>
              <a:t>Second level</a:t>
            </a:r>
          </a:p>
        </p:txBody>
      </p:sp>
      <p:sp>
        <p:nvSpPr>
          <p:cNvPr id="14" name="Text Placeholder 8">
            <a:extLst>
              <a:ext uri="{FF2B5EF4-FFF2-40B4-BE49-F238E27FC236}">
                <a16:creationId xmlns:a16="http://schemas.microsoft.com/office/drawing/2014/main" id="{0E61CF95-5363-414D-BC8D-3E05E43AB8D2}"/>
              </a:ext>
            </a:extLst>
          </p:cNvPr>
          <p:cNvSpPr>
            <a:spLocks noGrp="1"/>
          </p:cNvSpPr>
          <p:nvPr>
            <p:ph type="body" sz="quarter" idx="15"/>
          </p:nvPr>
        </p:nvSpPr>
        <p:spPr>
          <a:xfrm>
            <a:off x="8036760" y="2386806"/>
            <a:ext cx="3771065" cy="3071314"/>
          </a:xfrm>
        </p:spPr>
        <p:txBody>
          <a:bodyPr>
            <a:normAutofit/>
          </a:bodyPr>
          <a:lstStyle>
            <a:lvl1pPr marL="0" indent="0">
              <a:spcBef>
                <a:spcPts val="0"/>
              </a:spcBef>
              <a:spcAft>
                <a:spcPts val="400"/>
              </a:spcAft>
              <a:buNone/>
              <a:defRPr sz="1600" b="1"/>
            </a:lvl1pPr>
            <a:lvl2pPr marL="0" indent="0">
              <a:spcBef>
                <a:spcPts val="0"/>
              </a:spcBef>
              <a:buNone/>
              <a:defRPr sz="16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600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400"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53E8C07E-D826-46A4-952C-9D370AD9CA91}"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9" name="Content Placeholder 2">
            <a:extLst>
              <a:ext uri="{FF2B5EF4-FFF2-40B4-BE49-F238E27FC236}">
                <a16:creationId xmlns:a16="http://schemas.microsoft.com/office/drawing/2014/main" id="{D7F998A0-84D9-4EF8-B9E3-4A7988D1694F}"/>
              </a:ext>
            </a:extLst>
          </p:cNvPr>
          <p:cNvSpPr>
            <a:spLocks noGrp="1"/>
          </p:cNvSpPr>
          <p:nvPr>
            <p:ph idx="13"/>
          </p:nvPr>
        </p:nvSpPr>
        <p:spPr>
          <a:xfrm>
            <a:off x="6210300" y="1781175"/>
            <a:ext cx="5582273" cy="4581525"/>
          </a:xfrm>
        </p:spPr>
        <p:txBody>
          <a:bodyPr/>
          <a:lstStyle>
            <a:lvl1pPr marL="0" indent="0">
              <a:buNone/>
              <a:defRPr b="1">
                <a:solidFill>
                  <a:schemeClr val="accent1"/>
                </a:solidFill>
              </a:defRPr>
            </a:lvl1pPr>
            <a:lvl2pPr marL="0" indent="0">
              <a:buNone/>
              <a:defRPr/>
            </a:lvl2pPr>
            <a:lvl3pPr marL="182563" indent="-182563">
              <a:defRPr/>
            </a:lvl3pPr>
            <a:lvl4pPr marL="539750" indent="-182563">
              <a:defRPr/>
            </a:lvl4pPr>
            <a:lvl5pPr marL="895350" indent="-182563">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631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loured BG plus Message (Green)">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92231"/>
            <a:ext cx="7864281" cy="6070469"/>
          </a:xfrm>
        </p:spPr>
        <p:txBody>
          <a:bodyPr/>
          <a:lstStyle>
            <a:lvl1pPr marL="0" indent="0">
              <a:lnSpc>
                <a:spcPct val="103000"/>
              </a:lnSpc>
              <a:buNone/>
              <a:defRPr sz="3800" b="0">
                <a:solidFill>
                  <a:schemeClr val="bg1"/>
                </a:solidFill>
              </a:defRPr>
            </a:lvl1pPr>
            <a:lvl2pPr marL="0" indent="0">
              <a:lnSpc>
                <a:spcPct val="103000"/>
              </a:lnSpc>
              <a:buNone/>
              <a:defRPr>
                <a:solidFill>
                  <a:schemeClr val="bg1"/>
                </a:solidFill>
              </a:defRPr>
            </a:lvl2pPr>
            <a:lvl3pPr marL="182563" indent="-182563">
              <a:defRPr>
                <a:solidFill>
                  <a:schemeClr val="bg1"/>
                </a:solidFill>
              </a:defRPr>
            </a:lvl3pPr>
            <a:lvl4pPr marL="539750" indent="-182563">
              <a:defRPr>
                <a:solidFill>
                  <a:schemeClr val="bg1"/>
                </a:solidFill>
              </a:defRPr>
            </a:lvl4pPr>
            <a:lvl5pPr marL="895350" indent="-182563">
              <a:defRPr>
                <a:solidFill>
                  <a:schemeClr val="bg1"/>
                </a:solidFill>
              </a:defRPr>
            </a:lvl5p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lvl1pPr>
              <a:defRPr>
                <a:solidFill>
                  <a:schemeClr val="bg1"/>
                </a:solidFill>
              </a:defRPr>
            </a:lvl1pPr>
          </a:lstStyle>
          <a:p>
            <a:fld id="{52785051-4166-4DB4-A51A-9EE5DD28E88D}"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lvl1pPr>
              <a:defRPr>
                <a:solidFill>
                  <a:schemeClr val="bg1"/>
                </a:solidFill>
              </a:defRPr>
            </a:lvl1pPr>
          </a:lstStyle>
          <a:p>
            <a:fld id="{4DB42E12-A786-4CC2-B533-7A1658A15C83}" type="slidenum">
              <a:rPr lang="en-GB" smtClean="0"/>
              <a:pPr/>
              <a:t>‹#›</a:t>
            </a:fld>
            <a:endParaRPr lang="en-GB" dirty="0"/>
          </a:p>
        </p:txBody>
      </p:sp>
      <p:pic>
        <p:nvPicPr>
          <p:cNvPr id="7" name="Picture 6">
            <a:extLst>
              <a:ext uri="{FF2B5EF4-FFF2-40B4-BE49-F238E27FC236}">
                <a16:creationId xmlns:a16="http://schemas.microsoft.com/office/drawing/2014/main" id="{629C9E3D-642D-4FFB-845F-7EDDAC6482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3897" y="303680"/>
            <a:ext cx="504000" cy="504000"/>
          </a:xfrm>
          <a:prstGeom prst="rect">
            <a:avLst/>
          </a:prstGeom>
        </p:spPr>
      </p:pic>
    </p:spTree>
    <p:extLst>
      <p:ext uri="{BB962C8B-B14F-4D97-AF65-F5344CB8AC3E}">
        <p14:creationId xmlns:p14="http://schemas.microsoft.com/office/powerpoint/2010/main" val="154263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White BG)">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92231"/>
            <a:ext cx="7864281" cy="6070469"/>
          </a:xfrm>
        </p:spPr>
        <p:txBody>
          <a:bodyPr/>
          <a:lstStyle>
            <a:lvl1pPr marL="0" indent="0">
              <a:lnSpc>
                <a:spcPct val="103000"/>
              </a:lnSpc>
              <a:buNone/>
              <a:defRPr sz="3800" b="0">
                <a:solidFill>
                  <a:schemeClr val="accent1"/>
                </a:solidFill>
              </a:defRPr>
            </a:lvl1pPr>
            <a:lvl2pPr marL="0" indent="0">
              <a:lnSpc>
                <a:spcPct val="103000"/>
              </a:lnSpc>
              <a:buNone/>
              <a:defRPr>
                <a:solidFill>
                  <a:schemeClr val="accent1"/>
                </a:solidFill>
              </a:defRPr>
            </a:lvl2pPr>
            <a:lvl3pPr marL="182563" indent="-182563">
              <a:defRPr>
                <a:solidFill>
                  <a:schemeClr val="bg1"/>
                </a:solidFill>
              </a:defRPr>
            </a:lvl3pPr>
            <a:lvl4pPr marL="539750" indent="-182563">
              <a:defRPr>
                <a:solidFill>
                  <a:schemeClr val="bg1"/>
                </a:solidFill>
              </a:defRPr>
            </a:lvl4pPr>
            <a:lvl5pPr marL="895350" indent="-182563">
              <a:defRPr>
                <a:solidFill>
                  <a:schemeClr val="bg1"/>
                </a:solidFill>
              </a:defRPr>
            </a:lvl5p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lvl1pPr>
              <a:defRPr>
                <a:solidFill>
                  <a:schemeClr val="tx1"/>
                </a:solidFill>
              </a:defRPr>
            </a:lvl1pPr>
          </a:lstStyle>
          <a:p>
            <a:fld id="{4CE0E26B-19B7-4027-93B6-6ED82B8DAB4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lvl1pPr>
              <a:defRPr>
                <a:solidFill>
                  <a:schemeClr val="tx1"/>
                </a:solidFill>
              </a:defRPr>
            </a:lvl1pPr>
          </a:lstStyle>
          <a:p>
            <a:fld id="{4DB42E12-A786-4CC2-B533-7A1658A15C83}" type="slidenum">
              <a:rPr lang="en-GB" smtClean="0"/>
              <a:pPr/>
              <a:t>‹#›</a:t>
            </a:fld>
            <a:endParaRPr lang="en-GB" dirty="0"/>
          </a:p>
        </p:txBody>
      </p:sp>
    </p:spTree>
    <p:extLst>
      <p:ext uri="{BB962C8B-B14F-4D97-AF65-F5344CB8AC3E}">
        <p14:creationId xmlns:p14="http://schemas.microsoft.com/office/powerpoint/2010/main" val="35888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G plus Messag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92231"/>
            <a:ext cx="7864281" cy="6070469"/>
          </a:xfrm>
        </p:spPr>
        <p:txBody>
          <a:bodyPr/>
          <a:lstStyle>
            <a:lvl1pPr marL="0" indent="0">
              <a:lnSpc>
                <a:spcPct val="103000"/>
              </a:lnSpc>
              <a:buNone/>
              <a:defRPr sz="3800" b="0">
                <a:solidFill>
                  <a:schemeClr val="bg1"/>
                </a:solidFill>
              </a:defRPr>
            </a:lvl1pPr>
            <a:lvl2pPr marL="0" indent="0">
              <a:lnSpc>
                <a:spcPct val="103000"/>
              </a:lnSpc>
              <a:buNone/>
              <a:defRPr>
                <a:solidFill>
                  <a:schemeClr val="bg1"/>
                </a:solidFill>
              </a:defRPr>
            </a:lvl2pPr>
            <a:lvl3pPr marL="182563" indent="-182563">
              <a:defRPr>
                <a:solidFill>
                  <a:schemeClr val="bg1"/>
                </a:solidFill>
              </a:defRPr>
            </a:lvl3pPr>
            <a:lvl4pPr marL="539750" indent="-182563">
              <a:defRPr>
                <a:solidFill>
                  <a:schemeClr val="bg1"/>
                </a:solidFill>
              </a:defRPr>
            </a:lvl4pPr>
            <a:lvl5pPr marL="895350" indent="-182563">
              <a:defRPr>
                <a:solidFill>
                  <a:schemeClr val="bg1"/>
                </a:solidFill>
              </a:defRPr>
            </a:lvl5p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lvl1pPr>
              <a:defRPr>
                <a:solidFill>
                  <a:schemeClr val="bg1"/>
                </a:solidFill>
              </a:defRPr>
            </a:lvl1pPr>
          </a:lstStyle>
          <a:p>
            <a:fld id="{1E9CA0DA-80B0-4EF1-A9D7-AFA636D8DE2C}"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lvl1pPr>
              <a:defRPr>
                <a:solidFill>
                  <a:schemeClr val="bg1"/>
                </a:solidFill>
              </a:defRPr>
            </a:lvl1pPr>
          </a:lstStyle>
          <a:p>
            <a:fld id="{4DB42E12-A786-4CC2-B533-7A1658A15C83}" type="slidenum">
              <a:rPr lang="en-GB" smtClean="0"/>
              <a:pPr/>
              <a:t>‹#›</a:t>
            </a:fld>
            <a:endParaRPr lang="en-GB" dirty="0"/>
          </a:p>
        </p:txBody>
      </p:sp>
      <p:pic>
        <p:nvPicPr>
          <p:cNvPr id="7" name="Picture 6">
            <a:extLst>
              <a:ext uri="{FF2B5EF4-FFF2-40B4-BE49-F238E27FC236}">
                <a16:creationId xmlns:a16="http://schemas.microsoft.com/office/drawing/2014/main" id="{011D4F93-FC31-49FB-87D3-25B7BD882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3897" y="303680"/>
            <a:ext cx="504000" cy="504000"/>
          </a:xfrm>
          <a:prstGeom prst="rect">
            <a:avLst/>
          </a:prstGeom>
        </p:spPr>
      </p:pic>
    </p:spTree>
    <p:extLst>
      <p:ext uri="{BB962C8B-B14F-4D97-AF65-F5344CB8AC3E}">
        <p14:creationId xmlns:p14="http://schemas.microsoft.com/office/powerpoint/2010/main" val="25306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x Columns +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11408400"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133600"/>
            <a:ext cx="5583600" cy="4229100"/>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0A2D92CD-9CEE-4900-B07F-09466D2DABD8}"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FB402F89-4D08-48DC-9FFD-3C9986E71CAC}"/>
              </a:ext>
            </a:extLst>
          </p:cNvPr>
          <p:cNvSpPr>
            <a:spLocks noGrp="1"/>
          </p:cNvSpPr>
          <p:nvPr>
            <p:ph type="body" sz="quarter" idx="14"/>
          </p:nvPr>
        </p:nvSpPr>
        <p:spPr>
          <a:xfrm>
            <a:off x="384174" y="1781175"/>
            <a:ext cx="5583600"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0" name="Content Placeholder 2">
            <a:extLst>
              <a:ext uri="{FF2B5EF4-FFF2-40B4-BE49-F238E27FC236}">
                <a16:creationId xmlns:a16="http://schemas.microsoft.com/office/drawing/2014/main" id="{AA2DE880-6EE7-48F2-9960-68405A0E793D}"/>
              </a:ext>
            </a:extLst>
          </p:cNvPr>
          <p:cNvSpPr>
            <a:spLocks noGrp="1"/>
          </p:cNvSpPr>
          <p:nvPr>
            <p:ph idx="15"/>
          </p:nvPr>
        </p:nvSpPr>
        <p:spPr>
          <a:xfrm>
            <a:off x="6208973" y="2133600"/>
            <a:ext cx="5583600" cy="4229100"/>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7">
            <a:extLst>
              <a:ext uri="{FF2B5EF4-FFF2-40B4-BE49-F238E27FC236}">
                <a16:creationId xmlns:a16="http://schemas.microsoft.com/office/drawing/2014/main" id="{052AB41E-E9FB-447A-893D-40F7C1C903D2}"/>
              </a:ext>
            </a:extLst>
          </p:cNvPr>
          <p:cNvSpPr>
            <a:spLocks noGrp="1"/>
          </p:cNvSpPr>
          <p:nvPr>
            <p:ph type="body" sz="quarter" idx="16"/>
          </p:nvPr>
        </p:nvSpPr>
        <p:spPr>
          <a:xfrm>
            <a:off x="6208973" y="1781175"/>
            <a:ext cx="5583600"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Tree>
    <p:extLst>
      <p:ext uri="{BB962C8B-B14F-4D97-AF65-F5344CB8AC3E}">
        <p14:creationId xmlns:p14="http://schemas.microsoft.com/office/powerpoint/2010/main" val="35763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lu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5583600"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133600"/>
            <a:ext cx="5583600" cy="4229100"/>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A5787728-A608-479A-8440-63F90B60E4C6}"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FB402F89-4D08-48DC-9FFD-3C9986E71CAC}"/>
              </a:ext>
            </a:extLst>
          </p:cNvPr>
          <p:cNvSpPr>
            <a:spLocks noGrp="1"/>
          </p:cNvSpPr>
          <p:nvPr>
            <p:ph type="body" sz="quarter" idx="14"/>
          </p:nvPr>
        </p:nvSpPr>
        <p:spPr>
          <a:xfrm>
            <a:off x="384174" y="1781175"/>
            <a:ext cx="5583600"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4" name="Picture Placeholder 13">
            <a:extLst>
              <a:ext uri="{FF2B5EF4-FFF2-40B4-BE49-F238E27FC236}">
                <a16:creationId xmlns:a16="http://schemas.microsoft.com/office/drawing/2014/main" id="{6BF4C50A-BCE6-4E93-AB01-4958002F8F59}"/>
              </a:ext>
            </a:extLst>
          </p:cNvPr>
          <p:cNvSpPr>
            <a:spLocks noGrp="1"/>
          </p:cNvSpPr>
          <p:nvPr>
            <p:ph type="pic" sz="quarter" idx="15"/>
          </p:nvPr>
        </p:nvSpPr>
        <p:spPr>
          <a:xfrm>
            <a:off x="6224588" y="381000"/>
            <a:ext cx="5567362" cy="5734050"/>
          </a:xfrm>
        </p:spPr>
        <p:txBody>
          <a:bodyPr/>
          <a:lstStyle/>
          <a:p>
            <a:r>
              <a:rPr lang="en-GB" dirty="0"/>
              <a:t>Drag picture to placeholder or click icon to add</a:t>
            </a:r>
          </a:p>
        </p:txBody>
      </p:sp>
    </p:spTree>
    <p:extLst>
      <p:ext uri="{BB962C8B-B14F-4D97-AF65-F5344CB8AC3E}">
        <p14:creationId xmlns:p14="http://schemas.microsoft.com/office/powerpoint/2010/main" val="25879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lus 3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66E7-6613-4328-B4E6-588FFE056061}"/>
              </a:ext>
            </a:extLst>
          </p:cNvPr>
          <p:cNvSpPr>
            <a:spLocks noGrp="1"/>
          </p:cNvSpPr>
          <p:nvPr>
            <p:ph type="title"/>
          </p:nvPr>
        </p:nvSpPr>
        <p:spPr>
          <a:xfrm>
            <a:off x="384173" y="295200"/>
            <a:ext cx="5583600" cy="1360800"/>
          </a:xfrm>
        </p:spPr>
        <p:txBody>
          <a:bodyPr/>
          <a:lstStyle>
            <a:lvl1pPr>
              <a:lnSpc>
                <a:spcPct val="76000"/>
              </a:lnSpc>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54F6488-1136-4A93-8EFA-97EDA220953B}"/>
              </a:ext>
            </a:extLst>
          </p:cNvPr>
          <p:cNvSpPr>
            <a:spLocks noGrp="1"/>
          </p:cNvSpPr>
          <p:nvPr>
            <p:ph idx="1"/>
          </p:nvPr>
        </p:nvSpPr>
        <p:spPr>
          <a:xfrm>
            <a:off x="384173" y="2133600"/>
            <a:ext cx="5583600" cy="4229100"/>
          </a:xfrm>
        </p:spPr>
        <p:txBody>
          <a:bodyPr/>
          <a:lstStyle>
            <a:lvl1pPr marL="0" indent="0">
              <a:buNone/>
              <a:defRPr b="0">
                <a:solidFill>
                  <a:schemeClr val="tx2"/>
                </a:solidFill>
              </a:defRPr>
            </a:lvl1pPr>
            <a:lvl2pPr marL="180975" indent="-180975">
              <a:buFont typeface="Arial" panose="020B0604020202020204" pitchFamily="34" charset="0"/>
              <a:buChar char="•"/>
              <a:defRPr/>
            </a:lvl2pPr>
            <a:lvl3pPr marL="542925" indent="-180975">
              <a:defRPr/>
            </a:lvl3pPr>
            <a:lvl4pPr marL="895350" indent="-180975">
              <a:defRPr/>
            </a:lvl4pPr>
            <a:lvl5pPr marL="1257300"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21221731-9AA5-4DE4-A193-7851D224FE09}"/>
              </a:ext>
            </a:extLst>
          </p:cNvPr>
          <p:cNvSpPr>
            <a:spLocks noGrp="1"/>
          </p:cNvSpPr>
          <p:nvPr>
            <p:ph type="dt" sz="half" idx="10"/>
          </p:nvPr>
        </p:nvSpPr>
        <p:spPr/>
        <p:txBody>
          <a:bodyPr/>
          <a:lstStyle/>
          <a:p>
            <a:fld id="{A4798713-BBB2-47AE-A7C7-36CE590BAC3C}" type="datetime1">
              <a:rPr lang="en-GB" smtClean="0"/>
              <a:t>18/11/2022</a:t>
            </a:fld>
            <a:endParaRPr lang="en-GB" dirty="0"/>
          </a:p>
        </p:txBody>
      </p:sp>
      <p:sp>
        <p:nvSpPr>
          <p:cNvPr id="5" name="Footer Placeholder 4">
            <a:extLst>
              <a:ext uri="{FF2B5EF4-FFF2-40B4-BE49-F238E27FC236}">
                <a16:creationId xmlns:a16="http://schemas.microsoft.com/office/drawing/2014/main" id="{6AB93522-0CC4-4E6E-9B64-B61B138422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DEB5D2-2041-4356-8890-1CC6A760CAEB}"/>
              </a:ext>
            </a:extLst>
          </p:cNvPr>
          <p:cNvSpPr>
            <a:spLocks noGrp="1"/>
          </p:cNvSpPr>
          <p:nvPr>
            <p:ph type="sldNum" sz="quarter" idx="12"/>
          </p:nvPr>
        </p:nvSpPr>
        <p:spPr/>
        <p:txBody>
          <a:bodyPr/>
          <a:lstStyle/>
          <a:p>
            <a:fld id="{4DB42E12-A786-4CC2-B533-7A1658A15C83}" type="slidenum">
              <a:rPr lang="en-GB" smtClean="0"/>
              <a:t>‹#›</a:t>
            </a:fld>
            <a:endParaRPr lang="en-GB" dirty="0"/>
          </a:p>
        </p:txBody>
      </p:sp>
      <p:sp>
        <p:nvSpPr>
          <p:cNvPr id="8" name="Text Placeholder 7">
            <a:extLst>
              <a:ext uri="{FF2B5EF4-FFF2-40B4-BE49-F238E27FC236}">
                <a16:creationId xmlns:a16="http://schemas.microsoft.com/office/drawing/2014/main" id="{FB402F89-4D08-48DC-9FFD-3C9986E71CAC}"/>
              </a:ext>
            </a:extLst>
          </p:cNvPr>
          <p:cNvSpPr>
            <a:spLocks noGrp="1"/>
          </p:cNvSpPr>
          <p:nvPr>
            <p:ph type="body" sz="quarter" idx="14"/>
          </p:nvPr>
        </p:nvSpPr>
        <p:spPr>
          <a:xfrm>
            <a:off x="384174" y="1781175"/>
            <a:ext cx="5583600" cy="352425"/>
          </a:xfrm>
        </p:spPr>
        <p:txBody>
          <a:bodyPr/>
          <a:lstStyle>
            <a:lvl1pPr marL="0" indent="0">
              <a:buNone/>
              <a:defRPr b="1">
                <a:solidFill>
                  <a:schemeClr val="accent1"/>
                </a:solidFill>
              </a:defRPr>
            </a:lvl1pPr>
            <a:lvl2pPr marL="357187" indent="0">
              <a:buNone/>
              <a:defRPr/>
            </a:lvl2pPr>
          </a:lstStyle>
          <a:p>
            <a:pPr lvl="0"/>
            <a:r>
              <a:rPr lang="en-GB"/>
              <a:t>Click to edit Master text styles</a:t>
            </a:r>
          </a:p>
        </p:txBody>
      </p:sp>
      <p:sp>
        <p:nvSpPr>
          <p:cNvPr id="14" name="Picture Placeholder 13">
            <a:extLst>
              <a:ext uri="{FF2B5EF4-FFF2-40B4-BE49-F238E27FC236}">
                <a16:creationId xmlns:a16="http://schemas.microsoft.com/office/drawing/2014/main" id="{6BF4C50A-BCE6-4E93-AB01-4958002F8F59}"/>
              </a:ext>
            </a:extLst>
          </p:cNvPr>
          <p:cNvSpPr>
            <a:spLocks noGrp="1"/>
          </p:cNvSpPr>
          <p:nvPr>
            <p:ph type="pic" sz="quarter" idx="15"/>
          </p:nvPr>
        </p:nvSpPr>
        <p:spPr>
          <a:xfrm>
            <a:off x="6224588" y="381000"/>
            <a:ext cx="5567362" cy="3152775"/>
          </a:xfrm>
        </p:spPr>
        <p:txBody>
          <a:bodyPr/>
          <a:lstStyle/>
          <a:p>
            <a:r>
              <a:rPr lang="en-GB" dirty="0"/>
              <a:t>Drag picture to placeholder or click icon to add</a:t>
            </a:r>
          </a:p>
        </p:txBody>
      </p:sp>
      <p:sp>
        <p:nvSpPr>
          <p:cNvPr id="10" name="Picture Placeholder 13">
            <a:extLst>
              <a:ext uri="{FF2B5EF4-FFF2-40B4-BE49-F238E27FC236}">
                <a16:creationId xmlns:a16="http://schemas.microsoft.com/office/drawing/2014/main" id="{24F9CF12-504A-4E8A-8B17-6684EA3B577F}"/>
              </a:ext>
            </a:extLst>
          </p:cNvPr>
          <p:cNvSpPr>
            <a:spLocks noGrp="1"/>
          </p:cNvSpPr>
          <p:nvPr>
            <p:ph type="pic" sz="quarter" idx="16"/>
          </p:nvPr>
        </p:nvSpPr>
        <p:spPr>
          <a:xfrm>
            <a:off x="6224588" y="3743325"/>
            <a:ext cx="2662237" cy="2381250"/>
          </a:xfrm>
        </p:spPr>
        <p:txBody>
          <a:bodyPr/>
          <a:lstStyle/>
          <a:p>
            <a:r>
              <a:rPr lang="en-GB" dirty="0"/>
              <a:t>Drag picture to placeholder or click icon to add</a:t>
            </a:r>
          </a:p>
        </p:txBody>
      </p:sp>
      <p:sp>
        <p:nvSpPr>
          <p:cNvPr id="11" name="Picture Placeholder 13">
            <a:extLst>
              <a:ext uri="{FF2B5EF4-FFF2-40B4-BE49-F238E27FC236}">
                <a16:creationId xmlns:a16="http://schemas.microsoft.com/office/drawing/2014/main" id="{2E137502-9565-4B12-BE2D-6CC7AE9CE2B6}"/>
              </a:ext>
            </a:extLst>
          </p:cNvPr>
          <p:cNvSpPr>
            <a:spLocks noGrp="1"/>
          </p:cNvSpPr>
          <p:nvPr>
            <p:ph type="pic" sz="quarter" idx="17"/>
          </p:nvPr>
        </p:nvSpPr>
        <p:spPr>
          <a:xfrm>
            <a:off x="9129713" y="3743325"/>
            <a:ext cx="2662237" cy="2381250"/>
          </a:xfrm>
        </p:spPr>
        <p:txBody>
          <a:bodyPr/>
          <a:lstStyle/>
          <a:p>
            <a:r>
              <a:rPr lang="en-GB" dirty="0"/>
              <a:t>Drag picture to placeholder or click icon to add</a:t>
            </a:r>
          </a:p>
        </p:txBody>
      </p:sp>
    </p:spTree>
    <p:extLst>
      <p:ext uri="{BB962C8B-B14F-4D97-AF65-F5344CB8AC3E}">
        <p14:creationId xmlns:p14="http://schemas.microsoft.com/office/powerpoint/2010/main" val="183366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45C36-B339-4ECE-8943-8CBA7E208C99}"/>
              </a:ext>
            </a:extLst>
          </p:cNvPr>
          <p:cNvSpPr>
            <a:spLocks noGrp="1"/>
          </p:cNvSpPr>
          <p:nvPr>
            <p:ph type="title"/>
          </p:nvPr>
        </p:nvSpPr>
        <p:spPr>
          <a:xfrm>
            <a:off x="384173" y="295275"/>
            <a:ext cx="11408400" cy="1362076"/>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01CE67E-447A-4E0F-A3D4-7C2DA5335C9C}"/>
              </a:ext>
            </a:extLst>
          </p:cNvPr>
          <p:cNvSpPr>
            <a:spLocks noGrp="1"/>
          </p:cNvSpPr>
          <p:nvPr>
            <p:ph type="body" idx="1"/>
          </p:nvPr>
        </p:nvSpPr>
        <p:spPr>
          <a:xfrm>
            <a:off x="384173" y="1781175"/>
            <a:ext cx="11408400" cy="45815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A2F1D68-F3D7-4A0B-BF9A-75FC723DFA62}"/>
              </a:ext>
            </a:extLst>
          </p:cNvPr>
          <p:cNvSpPr>
            <a:spLocks noGrp="1"/>
          </p:cNvSpPr>
          <p:nvPr>
            <p:ph type="dt" sz="half" idx="2"/>
          </p:nvPr>
        </p:nvSpPr>
        <p:spPr>
          <a:xfrm>
            <a:off x="4724400" y="6419853"/>
            <a:ext cx="2743200" cy="196847"/>
          </a:xfrm>
          <a:prstGeom prst="rect">
            <a:avLst/>
          </a:prstGeom>
        </p:spPr>
        <p:txBody>
          <a:bodyPr vert="horz" lIns="0" tIns="0" rIns="0" bIns="0" rtlCol="0" anchor="ctr"/>
          <a:lstStyle>
            <a:lvl1pPr algn="ctr">
              <a:defRPr sz="800">
                <a:solidFill>
                  <a:schemeClr val="tx2"/>
                </a:solidFill>
              </a:defRPr>
            </a:lvl1pPr>
          </a:lstStyle>
          <a:p>
            <a:fld id="{8E127D17-E362-4F2D-BD47-657505B1ED57}" type="datetime1">
              <a:rPr lang="en-GB" smtClean="0"/>
              <a:t>18/11/2022</a:t>
            </a:fld>
            <a:endParaRPr lang="en-GB" dirty="0"/>
          </a:p>
        </p:txBody>
      </p:sp>
      <p:sp>
        <p:nvSpPr>
          <p:cNvPr id="5" name="Footer Placeholder 4">
            <a:extLst>
              <a:ext uri="{FF2B5EF4-FFF2-40B4-BE49-F238E27FC236}">
                <a16:creationId xmlns:a16="http://schemas.microsoft.com/office/drawing/2014/main" id="{B28DC040-A4B9-480F-9712-8EEBA859088E}"/>
              </a:ext>
            </a:extLst>
          </p:cNvPr>
          <p:cNvSpPr>
            <a:spLocks noGrp="1"/>
          </p:cNvSpPr>
          <p:nvPr>
            <p:ph type="ftr" sz="quarter" idx="3"/>
          </p:nvPr>
        </p:nvSpPr>
        <p:spPr>
          <a:xfrm>
            <a:off x="384174" y="6419853"/>
            <a:ext cx="4340226" cy="196847"/>
          </a:xfrm>
          <a:prstGeom prst="rect">
            <a:avLst/>
          </a:prstGeom>
        </p:spPr>
        <p:txBody>
          <a:bodyPr vert="horz" lIns="0" tIns="0" rIns="0" bIns="0" rtlCol="0" anchor="ctr"/>
          <a:lstStyle>
            <a:lvl1pPr algn="l">
              <a:defRPr sz="8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62E6ACB5-5B3E-42A5-9457-F4DFC032B03A}"/>
              </a:ext>
            </a:extLst>
          </p:cNvPr>
          <p:cNvSpPr>
            <a:spLocks noGrp="1"/>
          </p:cNvSpPr>
          <p:nvPr>
            <p:ph type="sldNum" sz="quarter" idx="4"/>
          </p:nvPr>
        </p:nvSpPr>
        <p:spPr>
          <a:xfrm>
            <a:off x="10710867" y="6419853"/>
            <a:ext cx="1081706" cy="196847"/>
          </a:xfrm>
          <a:prstGeom prst="rect">
            <a:avLst/>
          </a:prstGeom>
        </p:spPr>
        <p:txBody>
          <a:bodyPr vert="horz" lIns="0" tIns="0" rIns="0" bIns="0" rtlCol="0" anchor="ctr"/>
          <a:lstStyle>
            <a:lvl1pPr algn="r">
              <a:defRPr sz="800">
                <a:solidFill>
                  <a:schemeClr val="tx2"/>
                </a:solidFill>
              </a:defRPr>
            </a:lvl1pPr>
          </a:lstStyle>
          <a:p>
            <a:r>
              <a:rPr lang="en-GB" dirty="0"/>
              <a:t> </a:t>
            </a:r>
            <a:fld id="{4DB42E12-A786-4CC2-B533-7A1658A15C83}" type="slidenum">
              <a:rPr lang="en-GB" smtClean="0"/>
              <a:pPr/>
              <a:t>‹#›</a:t>
            </a:fld>
            <a:endParaRPr lang="en-GB" dirty="0"/>
          </a:p>
        </p:txBody>
      </p:sp>
      <p:pic>
        <p:nvPicPr>
          <p:cNvPr id="7" name="Graphic 6">
            <a:extLst>
              <a:ext uri="{FF2B5EF4-FFF2-40B4-BE49-F238E27FC236}">
                <a16:creationId xmlns:a16="http://schemas.microsoft.com/office/drawing/2014/main" id="{D274AACA-FB26-427A-BF94-1DA760378FE1}"/>
              </a:ext>
            </a:extLst>
          </p:cNvPr>
          <p:cNvPicPr>
            <a:picLocks noChangeAspect="1"/>
          </p:cNvPicPr>
          <p:nvPr/>
        </p:nvPicPr>
        <p:blipFill rotWithShape="1">
          <a:blip r:embed="rId29" cstate="print">
            <a:extLst>
              <a:ext uri="{28A0092B-C50C-407E-A947-70E740481C1C}">
                <a14:useLocalDpi xmlns:a14="http://schemas.microsoft.com/office/drawing/2010/main"/>
              </a:ext>
              <a:ext uri="{96DAC541-7B7A-43D3-8B79-37D633B846F1}">
                <asvg:svgBlip xmlns:asvg="http://schemas.microsoft.com/office/drawing/2016/SVG/main" r:embed="rId30"/>
              </a:ext>
            </a:extLst>
          </a:blip>
          <a:srcRect r="83182"/>
          <a:stretch/>
        </p:blipFill>
        <p:spPr>
          <a:xfrm>
            <a:off x="11296280" y="304801"/>
            <a:ext cx="560368" cy="500063"/>
          </a:xfrm>
          <a:prstGeom prst="rect">
            <a:avLst/>
          </a:prstGeom>
        </p:spPr>
      </p:pic>
      <p:sp>
        <p:nvSpPr>
          <p:cNvPr id="8" name="MSIPCMContentMarking" descr="{&quot;HashCode&quot;:-419293512,&quot;Placement&quot;:&quot;Footer&quot;,&quot;Top&quot;:520.3781,&quot;Left&quot;:0.0,&quot;SlideWidth&quot;:960,&quot;SlideHeight&quot;:540}">
            <a:extLst>
              <a:ext uri="{FF2B5EF4-FFF2-40B4-BE49-F238E27FC236}">
                <a16:creationId xmlns:a16="http://schemas.microsoft.com/office/drawing/2014/main" id="{4E2ED470-684B-432B-A52E-C1266FE987DB}"/>
              </a:ext>
            </a:extLst>
          </p:cNvPr>
          <p:cNvSpPr txBox="1"/>
          <p:nvPr userDrawn="1"/>
        </p:nvSpPr>
        <p:spPr>
          <a:xfrm>
            <a:off x="0" y="6608802"/>
            <a:ext cx="951584" cy="249198"/>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Arial" panose="020B0604020202020204" pitchFamily="34" charset="0"/>
              </a:rPr>
              <a:t>Confidential</a:t>
            </a:r>
          </a:p>
        </p:txBody>
      </p:sp>
    </p:spTree>
    <p:extLst>
      <p:ext uri="{BB962C8B-B14F-4D97-AF65-F5344CB8AC3E}">
        <p14:creationId xmlns:p14="http://schemas.microsoft.com/office/powerpoint/2010/main" val="151500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 id="2147483666" r:id="rId5"/>
    <p:sldLayoutId id="2147483667" r:id="rId6"/>
    <p:sldLayoutId id="2147483653" r:id="rId7"/>
    <p:sldLayoutId id="2147483658" r:id="rId8"/>
    <p:sldLayoutId id="2147483659" r:id="rId9"/>
    <p:sldLayoutId id="2147483662" r:id="rId10"/>
    <p:sldLayoutId id="2147483663" r:id="rId11"/>
    <p:sldLayoutId id="2147483664" r:id="rId12"/>
    <p:sldLayoutId id="2147483660" r:id="rId13"/>
    <p:sldLayoutId id="2147483661" r:id="rId14"/>
    <p:sldLayoutId id="2147483654" r:id="rId15"/>
    <p:sldLayoutId id="2147483676" r:id="rId16"/>
    <p:sldLayoutId id="2147483655" r:id="rId17"/>
    <p:sldLayoutId id="2147483669" r:id="rId18"/>
    <p:sldLayoutId id="2147483656" r:id="rId19"/>
    <p:sldLayoutId id="2147483657" r:id="rId20"/>
    <p:sldLayoutId id="2147483651" r:id="rId21"/>
    <p:sldLayoutId id="2147483671" r:id="rId22"/>
    <p:sldLayoutId id="2147483672" r:id="rId23"/>
    <p:sldLayoutId id="2147483673" r:id="rId24"/>
    <p:sldLayoutId id="2147483674" r:id="rId25"/>
    <p:sldLayoutId id="2147483675" r:id="rId26"/>
    <p:sldLayoutId id="214748367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p:titleStyle>
    <p:body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www.jstor.org/stable/2666999?origin=crossref&amp;seq=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DED42-6F00-4A22-B82A-742EF11B8017}"/>
              </a:ext>
            </a:extLst>
          </p:cNvPr>
          <p:cNvSpPr>
            <a:spLocks noGrp="1"/>
          </p:cNvSpPr>
          <p:nvPr>
            <p:ph type="ctrTitle"/>
          </p:nvPr>
        </p:nvSpPr>
        <p:spPr>
          <a:xfrm>
            <a:off x="384174" y="431800"/>
            <a:ext cx="8246870" cy="2387600"/>
          </a:xfrm>
        </p:spPr>
        <p:txBody>
          <a:bodyPr/>
          <a:lstStyle/>
          <a:p>
            <a:r>
              <a:rPr lang="en-GB" dirty="0"/>
              <a:t>Inclusion &amp; Psychological SAFETY</a:t>
            </a:r>
          </a:p>
        </p:txBody>
      </p:sp>
      <p:sp>
        <p:nvSpPr>
          <p:cNvPr id="5" name="Subtitle 4">
            <a:extLst>
              <a:ext uri="{FF2B5EF4-FFF2-40B4-BE49-F238E27FC236}">
                <a16:creationId xmlns:a16="http://schemas.microsoft.com/office/drawing/2014/main" id="{B8ECF710-9884-4C8C-9C9E-6EBDB3F6A4BA}"/>
              </a:ext>
            </a:extLst>
          </p:cNvPr>
          <p:cNvSpPr>
            <a:spLocks noGrp="1"/>
          </p:cNvSpPr>
          <p:nvPr>
            <p:ph type="subTitle" idx="1"/>
          </p:nvPr>
        </p:nvSpPr>
        <p:spPr>
          <a:xfrm>
            <a:off x="384174" y="1928592"/>
            <a:ext cx="8246869" cy="2552700"/>
          </a:xfrm>
        </p:spPr>
        <p:txBody>
          <a:bodyPr>
            <a:normAutofit/>
          </a:bodyPr>
          <a:lstStyle/>
          <a:p>
            <a:r>
              <a:rPr lang="en-GB" sz="2400" dirty="0"/>
              <a:t>IMLA Diversity &amp; Inclusion Group  - Lunch &amp; Learn Session </a:t>
            </a:r>
          </a:p>
          <a:p>
            <a:endParaRPr lang="en-GB" sz="2400" b="1" dirty="0"/>
          </a:p>
          <a:p>
            <a:endParaRPr lang="en-GB" sz="1300" b="1" dirty="0"/>
          </a:p>
          <a:p>
            <a:endParaRPr lang="en-GB" sz="1300" b="1" dirty="0"/>
          </a:p>
          <a:p>
            <a:r>
              <a:rPr lang="en-GB" sz="2800" dirty="0">
                <a:latin typeface="+mj-lt"/>
              </a:rPr>
              <a:t>Baljit Singh</a:t>
            </a:r>
          </a:p>
        </p:txBody>
      </p:sp>
    </p:spTree>
    <p:extLst>
      <p:ext uri="{BB962C8B-B14F-4D97-AF65-F5344CB8AC3E}">
        <p14:creationId xmlns:p14="http://schemas.microsoft.com/office/powerpoint/2010/main" val="90286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A34B4-7FA5-4B85-9D0D-46F3E1472469}"/>
              </a:ext>
            </a:extLst>
          </p:cNvPr>
          <p:cNvSpPr>
            <a:spLocks noGrp="1"/>
          </p:cNvSpPr>
          <p:nvPr>
            <p:ph type="sldNum" sz="quarter" idx="12"/>
          </p:nvPr>
        </p:nvSpPr>
        <p:spPr/>
        <p:txBody>
          <a:bodyPr/>
          <a:lstStyle/>
          <a:p>
            <a:fld id="{4DB42E12-A786-4CC2-B533-7A1658A15C83}" type="slidenum">
              <a:rPr lang="en-GB" smtClean="0"/>
              <a:t>10</a:t>
            </a:fld>
            <a:endParaRPr lang="en-GB" dirty="0"/>
          </a:p>
        </p:txBody>
      </p:sp>
      <p:sp>
        <p:nvSpPr>
          <p:cNvPr id="5" name="Text Placeholder 3">
            <a:extLst>
              <a:ext uri="{FF2B5EF4-FFF2-40B4-BE49-F238E27FC236}">
                <a16:creationId xmlns:a16="http://schemas.microsoft.com/office/drawing/2014/main" id="{0368A348-24B7-4908-A851-E15C65CC311D}"/>
              </a:ext>
            </a:extLst>
          </p:cNvPr>
          <p:cNvSpPr txBox="1">
            <a:spLocks/>
          </p:cNvSpPr>
          <p:nvPr/>
        </p:nvSpPr>
        <p:spPr>
          <a:xfrm>
            <a:off x="280399"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A number of organisation are openly sharing</a:t>
            </a:r>
            <a:endParaRPr lang="en-GB" sz="1200" dirty="0"/>
          </a:p>
        </p:txBody>
      </p:sp>
      <p:sp>
        <p:nvSpPr>
          <p:cNvPr id="6" name="Text Placeholder 4">
            <a:extLst>
              <a:ext uri="{FF2B5EF4-FFF2-40B4-BE49-F238E27FC236}">
                <a16:creationId xmlns:a16="http://schemas.microsoft.com/office/drawing/2014/main" id="{5187157B-EC2E-4EC0-9634-201E13D8BE23}"/>
              </a:ext>
            </a:extLst>
          </p:cNvPr>
          <p:cNvSpPr txBox="1">
            <a:spLocks/>
          </p:cNvSpPr>
          <p:nvPr/>
        </p:nvSpPr>
        <p:spPr>
          <a:xfrm>
            <a:off x="280399" y="1111253"/>
            <a:ext cx="3606117" cy="567912"/>
          </a:xfrm>
          <a:prstGeom prst="round2SameRect">
            <a:avLst/>
          </a:prstGeom>
          <a:solidFill>
            <a:srgbClr val="008839"/>
          </a:solidFill>
          <a:ln>
            <a:solidFill>
              <a:schemeClr val="accent4">
                <a:lumMod val="50000"/>
              </a:schemeClr>
            </a:solidFill>
          </a:ln>
        </p:spPr>
        <p:txBody>
          <a:bodyPr>
            <a:norm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rPr>
              <a:t>Promote Self Awareness</a:t>
            </a:r>
          </a:p>
        </p:txBody>
      </p:sp>
      <p:sp>
        <p:nvSpPr>
          <p:cNvPr id="7" name="Text Placeholder 5">
            <a:extLst>
              <a:ext uri="{FF2B5EF4-FFF2-40B4-BE49-F238E27FC236}">
                <a16:creationId xmlns:a16="http://schemas.microsoft.com/office/drawing/2014/main" id="{18A3B899-B329-4242-BA79-844EB97A0809}"/>
              </a:ext>
            </a:extLst>
          </p:cNvPr>
          <p:cNvSpPr txBox="1">
            <a:spLocks/>
          </p:cNvSpPr>
          <p:nvPr/>
        </p:nvSpPr>
        <p:spPr>
          <a:xfrm>
            <a:off x="3999301"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The shocking news of Sarah Everards murder</a:t>
            </a:r>
            <a:endParaRPr lang="en-GB" sz="600" dirty="0">
              <a:solidFill>
                <a:schemeClr val="tx1"/>
              </a:solidFill>
            </a:endParaRPr>
          </a:p>
        </p:txBody>
      </p:sp>
      <p:sp>
        <p:nvSpPr>
          <p:cNvPr id="8" name="Text Placeholder 6">
            <a:extLst>
              <a:ext uri="{FF2B5EF4-FFF2-40B4-BE49-F238E27FC236}">
                <a16:creationId xmlns:a16="http://schemas.microsoft.com/office/drawing/2014/main" id="{0AAE9FD3-4419-495C-90C7-DD1449F2C6CF}"/>
              </a:ext>
            </a:extLst>
          </p:cNvPr>
          <p:cNvSpPr txBox="1">
            <a:spLocks/>
          </p:cNvSpPr>
          <p:nvPr/>
        </p:nvSpPr>
        <p:spPr>
          <a:xfrm>
            <a:off x="3999301" y="1111253"/>
            <a:ext cx="3606117" cy="567526"/>
          </a:xfrm>
          <a:prstGeom prst="round2SameRect">
            <a:avLst/>
          </a:prstGeom>
          <a:solidFill>
            <a:srgbClr val="008839"/>
          </a:solidFill>
          <a:ln>
            <a:solidFill>
              <a:schemeClr val="accent4">
                <a:lumMod val="50000"/>
              </a:schemeClr>
            </a:solidFill>
          </a:ln>
        </p:spPr>
        <p:txBody>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700" dirty="0">
                <a:solidFill>
                  <a:schemeClr val="bg1"/>
                </a:solidFill>
              </a:rPr>
              <a:t>Show concern for your colleague/team member</a:t>
            </a:r>
          </a:p>
        </p:txBody>
      </p:sp>
      <p:sp>
        <p:nvSpPr>
          <p:cNvPr id="9" name="Text Placeholder 7">
            <a:extLst>
              <a:ext uri="{FF2B5EF4-FFF2-40B4-BE49-F238E27FC236}">
                <a16:creationId xmlns:a16="http://schemas.microsoft.com/office/drawing/2014/main" id="{F1B82D86-E652-419E-AB72-8989400A7EA7}"/>
              </a:ext>
            </a:extLst>
          </p:cNvPr>
          <p:cNvSpPr txBox="1">
            <a:spLocks/>
          </p:cNvSpPr>
          <p:nvPr/>
        </p:nvSpPr>
        <p:spPr>
          <a:xfrm>
            <a:off x="7722283"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Update from the latest Women in Finance</a:t>
            </a:r>
            <a:endParaRPr lang="en-GB" sz="800" dirty="0">
              <a:solidFill>
                <a:schemeClr val="tx1">
                  <a:lumMod val="75000"/>
                  <a:lumOff val="25000"/>
                </a:schemeClr>
              </a:solidFill>
            </a:endParaRPr>
          </a:p>
          <a:p>
            <a:pPr marL="0" indent="0" algn="just">
              <a:buNone/>
            </a:pPr>
            <a:endParaRPr lang="en-GB" sz="1200" dirty="0">
              <a:solidFill>
                <a:schemeClr val="tx1">
                  <a:lumMod val="75000"/>
                  <a:lumOff val="25000"/>
                </a:schemeClr>
              </a:solidFill>
            </a:endParaRPr>
          </a:p>
        </p:txBody>
      </p:sp>
      <p:sp>
        <p:nvSpPr>
          <p:cNvPr id="10" name="Text Placeholder 8">
            <a:extLst>
              <a:ext uri="{FF2B5EF4-FFF2-40B4-BE49-F238E27FC236}">
                <a16:creationId xmlns:a16="http://schemas.microsoft.com/office/drawing/2014/main" id="{892293C9-ECA5-4EBE-B90F-0CBF5C24808D}"/>
              </a:ext>
            </a:extLst>
          </p:cNvPr>
          <p:cNvSpPr txBox="1">
            <a:spLocks/>
          </p:cNvSpPr>
          <p:nvPr/>
        </p:nvSpPr>
        <p:spPr>
          <a:xfrm>
            <a:off x="7722283" y="1111253"/>
            <a:ext cx="3606117" cy="567526"/>
          </a:xfrm>
          <a:prstGeom prst="round2SameRect">
            <a:avLst/>
          </a:prstGeom>
          <a:solidFill>
            <a:srgbClr val="008839"/>
          </a:solidFill>
          <a:ln>
            <a:solidFill>
              <a:schemeClr val="accent4">
                <a:lumMod val="50000"/>
              </a:schemeClr>
            </a:solidFill>
          </a:ln>
        </p:spPr>
        <p:txBody>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rPr>
              <a:t>Actively solicit questions</a:t>
            </a:r>
          </a:p>
          <a:p>
            <a:pPr marL="0" indent="0" algn="ctr">
              <a:buNone/>
            </a:pPr>
            <a:endParaRPr lang="en-GB" dirty="0"/>
          </a:p>
        </p:txBody>
      </p:sp>
      <p:sp>
        <p:nvSpPr>
          <p:cNvPr id="12" name="Title 1">
            <a:extLst>
              <a:ext uri="{FF2B5EF4-FFF2-40B4-BE49-F238E27FC236}">
                <a16:creationId xmlns:a16="http://schemas.microsoft.com/office/drawing/2014/main" id="{13A508F3-6D39-440F-979F-2E926D293D28}"/>
              </a:ext>
            </a:extLst>
          </p:cNvPr>
          <p:cNvSpPr txBox="1">
            <a:spLocks/>
          </p:cNvSpPr>
          <p:nvPr/>
        </p:nvSpPr>
        <p:spPr>
          <a:xfrm>
            <a:off x="280399" y="394323"/>
            <a:ext cx="11407775" cy="720725"/>
          </a:xfrm>
          <a:prstGeom prst="rect">
            <a:avLst/>
          </a:prstGeom>
        </p:spPr>
        <p:txBody>
          <a:bodyPr vert="horz" lIns="0" tIns="0" rIns="0" bIns="0" rtlCol="0" anchor="t">
            <a:norm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r>
              <a:rPr lang="en-GB" sz="4000" dirty="0"/>
              <a:t>What can I do to create psychological safety</a:t>
            </a:r>
          </a:p>
        </p:txBody>
      </p:sp>
      <p:sp>
        <p:nvSpPr>
          <p:cNvPr id="14" name="Rectangle 13">
            <a:extLst>
              <a:ext uri="{FF2B5EF4-FFF2-40B4-BE49-F238E27FC236}">
                <a16:creationId xmlns:a16="http://schemas.microsoft.com/office/drawing/2014/main" id="{A2306A55-F400-4E32-B6DC-7640EDDBC4B9}"/>
              </a:ext>
            </a:extLst>
          </p:cNvPr>
          <p:cNvSpPr/>
          <p:nvPr/>
        </p:nvSpPr>
        <p:spPr>
          <a:xfrm>
            <a:off x="280399" y="1850404"/>
            <a:ext cx="3602037" cy="3416320"/>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Build your self awareness</a:t>
            </a:r>
          </a:p>
          <a:p>
            <a:pPr marL="285750" indent="-285750">
              <a:buFont typeface="Arial" panose="020B0604020202020204" pitchFamily="34" charset="0"/>
              <a:buChar char="•"/>
            </a:pPr>
            <a:r>
              <a:rPr lang="en-GB" dirty="0">
                <a:solidFill>
                  <a:schemeClr val="tx1">
                    <a:lumMod val="75000"/>
                    <a:lumOff val="25000"/>
                  </a:schemeClr>
                </a:solidFill>
              </a:rPr>
              <a:t>Understand better your typical responses to changes or challenges</a:t>
            </a:r>
          </a:p>
          <a:p>
            <a:pPr marL="285750" indent="-285750">
              <a:buFont typeface="Arial" panose="020B0604020202020204" pitchFamily="34" charset="0"/>
              <a:buChar char="•"/>
            </a:pPr>
            <a:r>
              <a:rPr lang="en-GB" dirty="0">
                <a:solidFill>
                  <a:schemeClr val="tx1">
                    <a:lumMod val="75000"/>
                    <a:lumOff val="25000"/>
                  </a:schemeClr>
                </a:solidFill>
              </a:rPr>
              <a:t>Reflect on what your own biases are</a:t>
            </a:r>
          </a:p>
          <a:p>
            <a:pPr marL="285750" indent="-285750">
              <a:buFont typeface="Arial" panose="020B0604020202020204" pitchFamily="34" charset="0"/>
              <a:buChar char="•"/>
            </a:pPr>
            <a:r>
              <a:rPr lang="en-GB" dirty="0">
                <a:solidFill>
                  <a:schemeClr val="tx1">
                    <a:lumMod val="75000"/>
                    <a:lumOff val="25000"/>
                  </a:schemeClr>
                </a:solidFill>
              </a:rPr>
              <a:t>Take a free unconscious bias test: </a:t>
            </a:r>
            <a:r>
              <a:rPr lang="en-GB" u="sng" dirty="0">
                <a:solidFill>
                  <a:schemeClr val="tx1">
                    <a:lumMod val="75000"/>
                    <a:lumOff val="25000"/>
                  </a:schemeClr>
                </a:solidFill>
              </a:rPr>
              <a:t>https://implicit.Harvard.edu/implicit</a:t>
            </a: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
        <p:nvSpPr>
          <p:cNvPr id="15" name="Rectangle 14">
            <a:extLst>
              <a:ext uri="{FF2B5EF4-FFF2-40B4-BE49-F238E27FC236}">
                <a16:creationId xmlns:a16="http://schemas.microsoft.com/office/drawing/2014/main" id="{D50789E5-5B16-48FA-A804-EB33AC1A66B3}"/>
              </a:ext>
            </a:extLst>
          </p:cNvPr>
          <p:cNvSpPr/>
          <p:nvPr/>
        </p:nvSpPr>
        <p:spPr>
          <a:xfrm>
            <a:off x="4003381" y="1850404"/>
            <a:ext cx="3602037" cy="2862322"/>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Get into the practice of asking how colleagues are doing</a:t>
            </a:r>
          </a:p>
          <a:p>
            <a:pPr marL="285750" indent="-285750">
              <a:buFont typeface="Arial" panose="020B0604020202020204" pitchFamily="34" charset="0"/>
              <a:buChar char="•"/>
            </a:pPr>
            <a:r>
              <a:rPr lang="en-GB" dirty="0">
                <a:solidFill>
                  <a:schemeClr val="tx1">
                    <a:lumMod val="75000"/>
                    <a:lumOff val="25000"/>
                  </a:schemeClr>
                </a:solidFill>
              </a:rPr>
              <a:t>Appreciate a colleagues whole self at work and not just what they deliver</a:t>
            </a:r>
          </a:p>
          <a:p>
            <a:pPr marL="285750" indent="-285750">
              <a:buFont typeface="Arial" panose="020B0604020202020204" pitchFamily="34" charset="0"/>
              <a:buChar char="•"/>
            </a:pPr>
            <a:r>
              <a:rPr lang="en-GB" dirty="0">
                <a:solidFill>
                  <a:schemeClr val="tx1">
                    <a:lumMod val="75000"/>
                    <a:lumOff val="25000"/>
                  </a:schemeClr>
                </a:solidFill>
              </a:rPr>
              <a:t>Can help reduce anxiety and stress once that colleague is comfortable to share</a:t>
            </a: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
        <p:nvSpPr>
          <p:cNvPr id="16" name="Rectangle 15">
            <a:extLst>
              <a:ext uri="{FF2B5EF4-FFF2-40B4-BE49-F238E27FC236}">
                <a16:creationId xmlns:a16="http://schemas.microsoft.com/office/drawing/2014/main" id="{FE85DF14-BD55-4C92-9CFB-11D271B134A8}"/>
              </a:ext>
            </a:extLst>
          </p:cNvPr>
          <p:cNvSpPr/>
          <p:nvPr/>
        </p:nvSpPr>
        <p:spPr>
          <a:xfrm>
            <a:off x="7726363" y="1850404"/>
            <a:ext cx="3602037" cy="3970318"/>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As your team/colleague is arriving at a decision – pause to ask for questions/different viewpoints</a:t>
            </a:r>
          </a:p>
          <a:p>
            <a:pPr marL="285750" indent="-285750">
              <a:buFont typeface="Arial" panose="020B0604020202020204" pitchFamily="34" charset="0"/>
              <a:buChar char="•"/>
            </a:pPr>
            <a:r>
              <a:rPr lang="en-GB" dirty="0">
                <a:solidFill>
                  <a:schemeClr val="tx1">
                    <a:lumMod val="75000"/>
                    <a:lumOff val="25000"/>
                  </a:schemeClr>
                </a:solidFill>
              </a:rPr>
              <a:t>Count to ten in your mind before moving on -this is to allow colleagues time to formulate their thoughts before voicing them</a:t>
            </a:r>
          </a:p>
          <a:p>
            <a:pPr marL="285750" indent="-285750">
              <a:buFont typeface="Arial" panose="020B0604020202020204" pitchFamily="34" charset="0"/>
              <a:buChar char="•"/>
            </a:pPr>
            <a:r>
              <a:rPr lang="en-GB" dirty="0">
                <a:solidFill>
                  <a:schemeClr val="tx1">
                    <a:lumMod val="75000"/>
                    <a:lumOff val="25000"/>
                  </a:schemeClr>
                </a:solidFill>
              </a:rPr>
              <a:t>This avoids the same colleagues stealing the airtime</a:t>
            </a:r>
          </a:p>
          <a:p>
            <a:pPr marL="285750" indent="-285750">
              <a:buFont typeface="Arial" panose="020B0604020202020204" pitchFamily="34" charset="0"/>
              <a:buChar char="•"/>
            </a:pPr>
            <a:endParaRPr lang="en-GB" dirty="0">
              <a:solidFill>
                <a:schemeClr val="tx1">
                  <a:lumMod val="75000"/>
                  <a:lumOff val="25000"/>
                </a:schemeClr>
              </a:solidFill>
            </a:endParaRP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267038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A34B4-7FA5-4B85-9D0D-46F3E1472469}"/>
              </a:ext>
            </a:extLst>
          </p:cNvPr>
          <p:cNvSpPr>
            <a:spLocks noGrp="1"/>
          </p:cNvSpPr>
          <p:nvPr>
            <p:ph type="sldNum" sz="quarter" idx="12"/>
          </p:nvPr>
        </p:nvSpPr>
        <p:spPr/>
        <p:txBody>
          <a:bodyPr/>
          <a:lstStyle/>
          <a:p>
            <a:fld id="{4DB42E12-A786-4CC2-B533-7A1658A15C83}" type="slidenum">
              <a:rPr lang="en-GB" smtClean="0"/>
              <a:t>11</a:t>
            </a:fld>
            <a:endParaRPr lang="en-GB" dirty="0"/>
          </a:p>
        </p:txBody>
      </p:sp>
      <p:sp>
        <p:nvSpPr>
          <p:cNvPr id="5" name="Text Placeholder 3">
            <a:extLst>
              <a:ext uri="{FF2B5EF4-FFF2-40B4-BE49-F238E27FC236}">
                <a16:creationId xmlns:a16="http://schemas.microsoft.com/office/drawing/2014/main" id="{0368A348-24B7-4908-A851-E15C65CC311D}"/>
              </a:ext>
            </a:extLst>
          </p:cNvPr>
          <p:cNvSpPr txBox="1">
            <a:spLocks/>
          </p:cNvSpPr>
          <p:nvPr/>
        </p:nvSpPr>
        <p:spPr>
          <a:xfrm>
            <a:off x="280399"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A number of organisation are openly sharing</a:t>
            </a:r>
            <a:endParaRPr lang="en-GB" sz="1200" dirty="0"/>
          </a:p>
        </p:txBody>
      </p:sp>
      <p:sp>
        <p:nvSpPr>
          <p:cNvPr id="6" name="Text Placeholder 4">
            <a:extLst>
              <a:ext uri="{FF2B5EF4-FFF2-40B4-BE49-F238E27FC236}">
                <a16:creationId xmlns:a16="http://schemas.microsoft.com/office/drawing/2014/main" id="{5187157B-EC2E-4EC0-9634-201E13D8BE23}"/>
              </a:ext>
            </a:extLst>
          </p:cNvPr>
          <p:cNvSpPr txBox="1">
            <a:spLocks/>
          </p:cNvSpPr>
          <p:nvPr/>
        </p:nvSpPr>
        <p:spPr>
          <a:xfrm>
            <a:off x="280399" y="1111253"/>
            <a:ext cx="3606117" cy="567912"/>
          </a:xfrm>
          <a:prstGeom prst="round2SameRect">
            <a:avLst/>
          </a:prstGeom>
          <a:solidFill>
            <a:srgbClr val="008839"/>
          </a:solidFill>
          <a:ln>
            <a:solidFill>
              <a:schemeClr val="accent4">
                <a:lumMod val="50000"/>
              </a:schemeClr>
            </a:solidFill>
          </a:ln>
        </p:spPr>
        <p:txBody>
          <a:bodyPr>
            <a:normAutofit fontScale="92500" lnSpcReduction="20000"/>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rPr>
              <a:t>Show value and appreciation for ideas</a:t>
            </a:r>
          </a:p>
        </p:txBody>
      </p:sp>
      <p:sp>
        <p:nvSpPr>
          <p:cNvPr id="7" name="Text Placeholder 5">
            <a:extLst>
              <a:ext uri="{FF2B5EF4-FFF2-40B4-BE49-F238E27FC236}">
                <a16:creationId xmlns:a16="http://schemas.microsoft.com/office/drawing/2014/main" id="{18A3B899-B329-4242-BA79-844EB97A0809}"/>
              </a:ext>
            </a:extLst>
          </p:cNvPr>
          <p:cNvSpPr txBox="1">
            <a:spLocks/>
          </p:cNvSpPr>
          <p:nvPr/>
        </p:nvSpPr>
        <p:spPr>
          <a:xfrm>
            <a:off x="3999301"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The shocking news of Sarah Everards murder</a:t>
            </a:r>
            <a:endParaRPr lang="en-GB" sz="600" dirty="0">
              <a:solidFill>
                <a:schemeClr val="tx1"/>
              </a:solidFill>
            </a:endParaRPr>
          </a:p>
        </p:txBody>
      </p:sp>
      <p:sp>
        <p:nvSpPr>
          <p:cNvPr id="8" name="Text Placeholder 6">
            <a:extLst>
              <a:ext uri="{FF2B5EF4-FFF2-40B4-BE49-F238E27FC236}">
                <a16:creationId xmlns:a16="http://schemas.microsoft.com/office/drawing/2014/main" id="{0AAE9FD3-4419-495C-90C7-DD1449F2C6CF}"/>
              </a:ext>
            </a:extLst>
          </p:cNvPr>
          <p:cNvSpPr txBox="1">
            <a:spLocks/>
          </p:cNvSpPr>
          <p:nvPr/>
        </p:nvSpPr>
        <p:spPr>
          <a:xfrm>
            <a:off x="3999301" y="1111253"/>
            <a:ext cx="3606117" cy="567526"/>
          </a:xfrm>
          <a:prstGeom prst="round2SameRect">
            <a:avLst/>
          </a:prstGeom>
          <a:solidFill>
            <a:srgbClr val="008839"/>
          </a:solidFill>
          <a:ln>
            <a:solidFill>
              <a:schemeClr val="accent4">
                <a:lumMod val="50000"/>
              </a:schemeClr>
            </a:solidFill>
          </a:ln>
        </p:spPr>
        <p:txBody>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700" dirty="0">
                <a:solidFill>
                  <a:schemeClr val="bg1"/>
                </a:solidFill>
              </a:rPr>
              <a:t>Promote positive dialogue and discussion</a:t>
            </a:r>
          </a:p>
        </p:txBody>
      </p:sp>
      <p:sp>
        <p:nvSpPr>
          <p:cNvPr id="9" name="Text Placeholder 7">
            <a:extLst>
              <a:ext uri="{FF2B5EF4-FFF2-40B4-BE49-F238E27FC236}">
                <a16:creationId xmlns:a16="http://schemas.microsoft.com/office/drawing/2014/main" id="{F1B82D86-E652-419E-AB72-8989400A7EA7}"/>
              </a:ext>
            </a:extLst>
          </p:cNvPr>
          <p:cNvSpPr txBox="1">
            <a:spLocks/>
          </p:cNvSpPr>
          <p:nvPr/>
        </p:nvSpPr>
        <p:spPr>
          <a:xfrm>
            <a:off x="7722283" y="1286287"/>
            <a:ext cx="3606117" cy="5133566"/>
          </a:xfrm>
          <a:prstGeom prst="roundRect">
            <a:avLst>
              <a:gd name="adj" fmla="val 3257"/>
            </a:avLst>
          </a:prstGeom>
          <a:ln>
            <a:solidFill>
              <a:schemeClr val="accent4">
                <a:lumMod val="50000"/>
              </a:schemeClr>
            </a:solidFill>
          </a:ln>
        </p:spPr>
        <p:txBody>
          <a:bodyPr lIns="90000" rIns="90000" bIns="46800">
            <a:noAutofit/>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dirty="0">
                <a:solidFill>
                  <a:schemeClr val="tx1">
                    <a:lumMod val="75000"/>
                    <a:lumOff val="25000"/>
                  </a:schemeClr>
                </a:solidFill>
              </a:rPr>
              <a:t>Update from the latest Women in Finance</a:t>
            </a:r>
            <a:endParaRPr lang="en-GB" sz="800" dirty="0">
              <a:solidFill>
                <a:schemeClr val="tx1">
                  <a:lumMod val="75000"/>
                  <a:lumOff val="25000"/>
                </a:schemeClr>
              </a:solidFill>
            </a:endParaRPr>
          </a:p>
          <a:p>
            <a:pPr marL="0" indent="0" algn="just">
              <a:buNone/>
            </a:pPr>
            <a:endParaRPr lang="en-GB" sz="1200" dirty="0">
              <a:solidFill>
                <a:schemeClr val="tx1">
                  <a:lumMod val="75000"/>
                  <a:lumOff val="25000"/>
                </a:schemeClr>
              </a:solidFill>
            </a:endParaRPr>
          </a:p>
        </p:txBody>
      </p:sp>
      <p:sp>
        <p:nvSpPr>
          <p:cNvPr id="10" name="Text Placeholder 8">
            <a:extLst>
              <a:ext uri="{FF2B5EF4-FFF2-40B4-BE49-F238E27FC236}">
                <a16:creationId xmlns:a16="http://schemas.microsoft.com/office/drawing/2014/main" id="{892293C9-ECA5-4EBE-B90F-0CBF5C24808D}"/>
              </a:ext>
            </a:extLst>
          </p:cNvPr>
          <p:cNvSpPr txBox="1">
            <a:spLocks/>
          </p:cNvSpPr>
          <p:nvPr/>
        </p:nvSpPr>
        <p:spPr>
          <a:xfrm>
            <a:off x="7722283" y="1111253"/>
            <a:ext cx="3606117" cy="567526"/>
          </a:xfrm>
          <a:prstGeom prst="round2SameRect">
            <a:avLst/>
          </a:prstGeom>
          <a:solidFill>
            <a:srgbClr val="008839"/>
          </a:solidFill>
          <a:ln>
            <a:solidFill>
              <a:schemeClr val="accent4">
                <a:lumMod val="50000"/>
              </a:schemeClr>
            </a:solidFill>
          </a:ln>
        </p:spPr>
        <p:txBody>
          <a:bodyPr/>
          <a:lstStyle>
            <a:lvl1pPr marL="182563"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1pPr>
            <a:lvl2pPr marL="5397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2pPr>
            <a:lvl3pPr marL="895350" indent="-182563"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3pPr>
            <a:lvl4pPr marL="1252538" indent="-173038"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4pPr>
            <a:lvl5pPr marL="1619250" indent="-184150" algn="l" defTabSz="914400" rtl="0" eaLnBrk="1" latinLnBrk="0" hangingPunct="1">
              <a:lnSpc>
                <a:spcPct val="105000"/>
              </a:lnSpc>
              <a:spcBef>
                <a:spcPts val="6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chemeClr val="bg1"/>
                </a:solidFill>
              </a:rPr>
              <a:t>Be precise with information, expectations and commitments</a:t>
            </a:r>
          </a:p>
          <a:p>
            <a:pPr marL="0" indent="0" algn="ctr">
              <a:buNone/>
            </a:pPr>
            <a:endParaRPr lang="en-GB" sz="1600" dirty="0"/>
          </a:p>
        </p:txBody>
      </p:sp>
      <p:sp>
        <p:nvSpPr>
          <p:cNvPr id="12" name="Title 1">
            <a:extLst>
              <a:ext uri="{FF2B5EF4-FFF2-40B4-BE49-F238E27FC236}">
                <a16:creationId xmlns:a16="http://schemas.microsoft.com/office/drawing/2014/main" id="{13A508F3-6D39-440F-979F-2E926D293D28}"/>
              </a:ext>
            </a:extLst>
          </p:cNvPr>
          <p:cNvSpPr txBox="1">
            <a:spLocks/>
          </p:cNvSpPr>
          <p:nvPr/>
        </p:nvSpPr>
        <p:spPr>
          <a:xfrm>
            <a:off x="280399" y="394323"/>
            <a:ext cx="11407775" cy="720725"/>
          </a:xfrm>
          <a:prstGeom prst="rect">
            <a:avLst/>
          </a:prstGeom>
        </p:spPr>
        <p:txBody>
          <a:bodyPr vert="horz" lIns="0" tIns="0" rIns="0" bIns="0" rtlCol="0" anchor="t">
            <a:norm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r>
              <a:rPr lang="en-GB" sz="4000" dirty="0"/>
              <a:t>What can I do to create psychological safety</a:t>
            </a:r>
          </a:p>
        </p:txBody>
      </p:sp>
      <p:sp>
        <p:nvSpPr>
          <p:cNvPr id="14" name="Rectangle 13">
            <a:extLst>
              <a:ext uri="{FF2B5EF4-FFF2-40B4-BE49-F238E27FC236}">
                <a16:creationId xmlns:a16="http://schemas.microsoft.com/office/drawing/2014/main" id="{A2306A55-F400-4E32-B6DC-7640EDDBC4B9}"/>
              </a:ext>
            </a:extLst>
          </p:cNvPr>
          <p:cNvSpPr/>
          <p:nvPr/>
        </p:nvSpPr>
        <p:spPr>
          <a:xfrm>
            <a:off x="280399" y="1850404"/>
            <a:ext cx="3602037" cy="2031325"/>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Encourage colleagues to share feedback via email/Teams or in person</a:t>
            </a:r>
          </a:p>
          <a:p>
            <a:pPr marL="285750" indent="-285750">
              <a:buFont typeface="Arial" panose="020B0604020202020204" pitchFamily="34" charset="0"/>
              <a:buChar char="•"/>
            </a:pPr>
            <a:r>
              <a:rPr lang="en-GB" dirty="0">
                <a:solidFill>
                  <a:schemeClr val="tx1">
                    <a:lumMod val="75000"/>
                    <a:lumOff val="25000"/>
                  </a:schemeClr>
                </a:solidFill>
              </a:rPr>
              <a:t>Be responsive/ open and accessible to colleagues</a:t>
            </a: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
        <p:nvSpPr>
          <p:cNvPr id="15" name="Rectangle 14">
            <a:extLst>
              <a:ext uri="{FF2B5EF4-FFF2-40B4-BE49-F238E27FC236}">
                <a16:creationId xmlns:a16="http://schemas.microsoft.com/office/drawing/2014/main" id="{D50789E5-5B16-48FA-A804-EB33AC1A66B3}"/>
              </a:ext>
            </a:extLst>
          </p:cNvPr>
          <p:cNvSpPr/>
          <p:nvPr/>
        </p:nvSpPr>
        <p:spPr>
          <a:xfrm>
            <a:off x="4003381" y="1850404"/>
            <a:ext cx="3602037" cy="3970318"/>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Inspire open and honest conversations</a:t>
            </a:r>
          </a:p>
          <a:p>
            <a:pPr marL="285750" indent="-285750">
              <a:buFont typeface="Arial" panose="020B0604020202020204" pitchFamily="34" charset="0"/>
              <a:buChar char="•"/>
            </a:pPr>
            <a:r>
              <a:rPr lang="en-GB" dirty="0">
                <a:solidFill>
                  <a:schemeClr val="tx1">
                    <a:lumMod val="75000"/>
                    <a:lumOff val="25000"/>
                  </a:schemeClr>
                </a:solidFill>
              </a:rPr>
              <a:t>Cognitive studies have shown that affirmative language can actually motivate you to succeed</a:t>
            </a:r>
          </a:p>
          <a:p>
            <a:pPr marL="285750" indent="-285750">
              <a:buFont typeface="Arial" panose="020B0604020202020204" pitchFamily="34" charset="0"/>
              <a:buChar char="•"/>
            </a:pPr>
            <a:r>
              <a:rPr lang="en-GB" dirty="0">
                <a:solidFill>
                  <a:schemeClr val="tx1">
                    <a:lumMod val="75000"/>
                    <a:lumOff val="25000"/>
                  </a:schemeClr>
                </a:solidFill>
              </a:rPr>
              <a:t>E.g. Replace ‘challenge’ with opportunity </a:t>
            </a:r>
          </a:p>
          <a:p>
            <a:pPr marL="285750" indent="-285750">
              <a:buFont typeface="Arial" panose="020B0604020202020204" pitchFamily="34" charset="0"/>
              <a:buChar char="•"/>
            </a:pPr>
            <a:r>
              <a:rPr lang="en-GB" dirty="0">
                <a:solidFill>
                  <a:schemeClr val="tx1">
                    <a:lumMod val="75000"/>
                    <a:lumOff val="25000"/>
                  </a:schemeClr>
                </a:solidFill>
              </a:rPr>
              <a:t>Helps employ a positive mindset that empowers colleagues to speak up without fear</a:t>
            </a: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
        <p:nvSpPr>
          <p:cNvPr id="16" name="Rectangle 15">
            <a:extLst>
              <a:ext uri="{FF2B5EF4-FFF2-40B4-BE49-F238E27FC236}">
                <a16:creationId xmlns:a16="http://schemas.microsoft.com/office/drawing/2014/main" id="{FE85DF14-BD55-4C92-9CFB-11D271B134A8}"/>
              </a:ext>
            </a:extLst>
          </p:cNvPr>
          <p:cNvSpPr/>
          <p:nvPr/>
        </p:nvSpPr>
        <p:spPr>
          <a:xfrm>
            <a:off x="7726363" y="1850404"/>
            <a:ext cx="3602037" cy="2585323"/>
          </a:xfrm>
          <a:prstGeom prst="rect">
            <a:avLst/>
          </a:prstGeom>
        </p:spPr>
        <p:txBody>
          <a:bodyPr wrap="square">
            <a:spAutoFit/>
          </a:bodyPr>
          <a:lstStyle/>
          <a:p>
            <a:pPr marL="285750" indent="-285750">
              <a:buFont typeface="Arial" panose="020B0604020202020204" pitchFamily="34" charset="0"/>
              <a:buChar char="•"/>
            </a:pPr>
            <a:r>
              <a:rPr lang="en-GB" dirty="0">
                <a:solidFill>
                  <a:schemeClr val="tx1">
                    <a:lumMod val="75000"/>
                    <a:lumOff val="25000"/>
                  </a:schemeClr>
                </a:solidFill>
              </a:rPr>
              <a:t>Build trust</a:t>
            </a:r>
          </a:p>
          <a:p>
            <a:pPr marL="285750" indent="-285750">
              <a:buFont typeface="Arial" panose="020B0604020202020204" pitchFamily="34" charset="0"/>
              <a:buChar char="•"/>
            </a:pPr>
            <a:r>
              <a:rPr lang="en-GB" dirty="0">
                <a:solidFill>
                  <a:schemeClr val="tx1">
                    <a:lumMod val="75000"/>
                    <a:lumOff val="25000"/>
                  </a:schemeClr>
                </a:solidFill>
              </a:rPr>
              <a:t>Be mindful of the information you share, expectations and commitments you set</a:t>
            </a:r>
          </a:p>
          <a:p>
            <a:pPr marL="285750" indent="-285750">
              <a:buFont typeface="Arial" panose="020B0604020202020204" pitchFamily="34" charset="0"/>
              <a:buChar char="•"/>
            </a:pPr>
            <a:r>
              <a:rPr lang="en-GB" dirty="0">
                <a:solidFill>
                  <a:schemeClr val="tx1">
                    <a:lumMod val="75000"/>
                    <a:lumOff val="25000"/>
                  </a:schemeClr>
                </a:solidFill>
              </a:rPr>
              <a:t>Be accurate and realistic</a:t>
            </a:r>
          </a:p>
          <a:p>
            <a:pPr marL="285750" indent="-285750">
              <a:buFont typeface="Arial" panose="020B0604020202020204" pitchFamily="34" charset="0"/>
              <a:buChar char="•"/>
            </a:pPr>
            <a:r>
              <a:rPr lang="en-GB" dirty="0">
                <a:solidFill>
                  <a:schemeClr val="tx1">
                    <a:lumMod val="75000"/>
                    <a:lumOff val="25000"/>
                  </a:schemeClr>
                </a:solidFill>
              </a:rPr>
              <a:t>Be thoughtful/considerate</a:t>
            </a:r>
          </a:p>
          <a:p>
            <a:endParaRPr lang="en-GB" dirty="0">
              <a:solidFill>
                <a:schemeClr val="tx1">
                  <a:lumMod val="75000"/>
                  <a:lumOff val="25000"/>
                </a:schemeClr>
              </a:solidFill>
            </a:endParaRP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41763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9878" y="1404940"/>
            <a:ext cx="4501323" cy="4183060"/>
          </a:xfrm>
        </p:spPr>
        <p:txBody>
          <a:bodyPr anchor="ctr"/>
          <a:lstStyle/>
          <a:p>
            <a:pPr algn="ctr"/>
            <a:r>
              <a:rPr lang="en-GB" dirty="0"/>
              <a:t>ANY QUESTIONS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spTree>
    <p:extLst>
      <p:ext uri="{BB962C8B-B14F-4D97-AF65-F5344CB8AC3E}">
        <p14:creationId xmlns:p14="http://schemas.microsoft.com/office/powerpoint/2010/main" val="11272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9878" y="1404940"/>
            <a:ext cx="4501323" cy="4183060"/>
          </a:xfrm>
        </p:spPr>
        <p:txBody>
          <a:bodyPr anchor="ctr"/>
          <a:lstStyle/>
          <a:p>
            <a:pPr algn="ctr"/>
            <a:r>
              <a:rPr lang="en-GB" dirty="0"/>
              <a:t>THANK YOU FOR LISTENING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spTree>
    <p:extLst>
      <p:ext uri="{BB962C8B-B14F-4D97-AF65-F5344CB8AC3E}">
        <p14:creationId xmlns:p14="http://schemas.microsoft.com/office/powerpoint/2010/main" val="19311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9A60-4D6C-4FA6-85B5-2BBFF0696667}"/>
              </a:ext>
            </a:extLst>
          </p:cNvPr>
          <p:cNvSpPr>
            <a:spLocks noGrp="1"/>
          </p:cNvSpPr>
          <p:nvPr>
            <p:ph type="title"/>
          </p:nvPr>
        </p:nvSpPr>
        <p:spPr>
          <a:xfrm>
            <a:off x="384173" y="861126"/>
            <a:ext cx="11807827" cy="1360800"/>
          </a:xfrm>
        </p:spPr>
        <p:txBody>
          <a:bodyPr>
            <a:normAutofit/>
          </a:bodyPr>
          <a:lstStyle/>
          <a:p>
            <a:r>
              <a:rPr lang="en-GB" sz="4400" dirty="0"/>
              <a:t>Where did psychological safety come from…</a:t>
            </a:r>
          </a:p>
        </p:txBody>
      </p:sp>
      <p:sp>
        <p:nvSpPr>
          <p:cNvPr id="4" name="Slide Number Placeholder 3">
            <a:extLst>
              <a:ext uri="{FF2B5EF4-FFF2-40B4-BE49-F238E27FC236}">
                <a16:creationId xmlns:a16="http://schemas.microsoft.com/office/drawing/2014/main" id="{3AE0AF98-75FE-49BC-BF55-1EBC0A8AA98E}"/>
              </a:ext>
            </a:extLst>
          </p:cNvPr>
          <p:cNvSpPr>
            <a:spLocks noGrp="1"/>
          </p:cNvSpPr>
          <p:nvPr>
            <p:ph type="sldNum" sz="quarter" idx="12"/>
          </p:nvPr>
        </p:nvSpPr>
        <p:spPr/>
        <p:txBody>
          <a:bodyPr/>
          <a:lstStyle/>
          <a:p>
            <a:fld id="{4DB42E12-A786-4CC2-B533-7A1658A15C83}" type="slidenum">
              <a:rPr lang="en-GB" smtClean="0"/>
              <a:t>2</a:t>
            </a:fld>
            <a:endParaRPr lang="en-GB" dirty="0"/>
          </a:p>
        </p:txBody>
      </p:sp>
      <p:sp>
        <p:nvSpPr>
          <p:cNvPr id="5" name="Title 4">
            <a:extLst>
              <a:ext uri="{FF2B5EF4-FFF2-40B4-BE49-F238E27FC236}">
                <a16:creationId xmlns:a16="http://schemas.microsoft.com/office/drawing/2014/main" id="{A099F2A0-7DCC-4A54-BDCA-2EA201B71A3C}"/>
              </a:ext>
            </a:extLst>
          </p:cNvPr>
          <p:cNvSpPr txBox="1">
            <a:spLocks/>
          </p:cNvSpPr>
          <p:nvPr/>
        </p:nvSpPr>
        <p:spPr>
          <a:xfrm>
            <a:off x="865856" y="1039544"/>
            <a:ext cx="10133181" cy="3788049"/>
          </a:xfrm>
          <a:prstGeom prst="rect">
            <a:avLst/>
          </a:prstGeom>
        </p:spPr>
        <p:txBody>
          <a:bodyPr vert="horz" lIns="0" tIns="0" rIns="0" bIns="0" rtlCol="0" anchor="t">
            <a:no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pPr algn="ctr"/>
            <a:br>
              <a:rPr lang="en-GB" sz="3200" dirty="0">
                <a:solidFill>
                  <a:srgbClr val="302B41"/>
                </a:solidFill>
                <a:latin typeface="Calibri Light" panose="020F0302020204030204" pitchFamily="34" charset="0"/>
                <a:cs typeface="Calibri Light" panose="020F0302020204030204" pitchFamily="34" charset="0"/>
              </a:rPr>
            </a:br>
            <a:br>
              <a:rPr lang="en-GB" sz="3200" dirty="0">
                <a:solidFill>
                  <a:srgbClr val="302B41"/>
                </a:solidFill>
                <a:latin typeface="Calibri Light" panose="020F0302020204030204" pitchFamily="34" charset="0"/>
                <a:cs typeface="Calibri Light" panose="020F0302020204030204" pitchFamily="34" charset="0"/>
              </a:rPr>
            </a:br>
            <a:r>
              <a:rPr lang="en-GB" sz="2800" dirty="0" err="1">
                <a:solidFill>
                  <a:srgbClr val="302B41"/>
                </a:solidFill>
                <a:latin typeface="Arial" panose="020B0604020202020204" pitchFamily="34" charset="0"/>
                <a:cs typeface="Arial" panose="020B0604020202020204" pitchFamily="34" charset="0"/>
              </a:rPr>
              <a:t>Dr.</a:t>
            </a:r>
            <a:r>
              <a:rPr lang="en-GB" sz="2800" dirty="0">
                <a:solidFill>
                  <a:srgbClr val="302B41"/>
                </a:solidFill>
                <a:latin typeface="Arial" panose="020B0604020202020204" pitchFamily="34" charset="0"/>
                <a:cs typeface="Arial" panose="020B0604020202020204" pitchFamily="34" charset="0"/>
              </a:rPr>
              <a:t> Amy Edmondson, a Harvard Business School professor coined the term </a:t>
            </a:r>
            <a:r>
              <a:rPr lang="en-GB" sz="2800" dirty="0">
                <a:solidFill>
                  <a:srgbClr val="302B4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psychological safety</a:t>
            </a:r>
            <a:r>
              <a:rPr lang="en-GB" sz="2800" dirty="0">
                <a:solidFill>
                  <a:srgbClr val="302B41"/>
                </a:solidFill>
                <a:latin typeface="Arial" panose="020B0604020202020204" pitchFamily="34" charset="0"/>
                <a:cs typeface="Arial" panose="020B0604020202020204" pitchFamily="34" charset="0"/>
              </a:rPr>
              <a:t>. She defined it as the following:</a:t>
            </a:r>
          </a:p>
          <a:p>
            <a:pPr algn="ctr"/>
            <a:endParaRPr lang="en-GB" sz="2800" dirty="0">
              <a:solidFill>
                <a:srgbClr val="302B41"/>
              </a:solidFill>
              <a:latin typeface="Arial" panose="020B0604020202020204" pitchFamily="34" charset="0"/>
              <a:cs typeface="Arial" panose="020B0604020202020204" pitchFamily="34" charset="0"/>
            </a:endParaRPr>
          </a:p>
          <a:p>
            <a:pPr algn="ctr"/>
            <a:r>
              <a:rPr lang="en-GB" sz="2800" dirty="0">
                <a:solidFill>
                  <a:srgbClr val="302B41"/>
                </a:solidFill>
                <a:latin typeface="Arial" panose="020B0604020202020204" pitchFamily="34" charset="0"/>
                <a:cs typeface="Arial" panose="020B0604020202020204" pitchFamily="34" charset="0"/>
              </a:rPr>
              <a:t>"a belief that one will not be punished or humiliated for speaking up with ideas, questions, concerns or mistakes."</a:t>
            </a:r>
          </a:p>
        </p:txBody>
      </p:sp>
      <p:pic>
        <p:nvPicPr>
          <p:cNvPr id="9" name="Picture 8">
            <a:extLst>
              <a:ext uri="{FF2B5EF4-FFF2-40B4-BE49-F238E27FC236}">
                <a16:creationId xmlns:a16="http://schemas.microsoft.com/office/drawing/2014/main" id="{6E1F429D-6B73-403A-A1A6-9DD7CB226A1C}"/>
              </a:ext>
            </a:extLst>
          </p:cNvPr>
          <p:cNvPicPr>
            <a:picLocks noChangeAspect="1"/>
          </p:cNvPicPr>
          <p:nvPr/>
        </p:nvPicPr>
        <p:blipFill rotWithShape="1">
          <a:blip r:embed="rId4"/>
          <a:srcRect l="18475" t="25691" r="53263" b="34309"/>
          <a:stretch/>
        </p:blipFill>
        <p:spPr>
          <a:xfrm>
            <a:off x="4404933" y="4058149"/>
            <a:ext cx="3061021" cy="2436930"/>
          </a:xfrm>
          <a:prstGeom prst="rect">
            <a:avLst/>
          </a:prstGeom>
        </p:spPr>
      </p:pic>
    </p:spTree>
    <p:extLst>
      <p:ext uri="{BB962C8B-B14F-4D97-AF65-F5344CB8AC3E}">
        <p14:creationId xmlns:p14="http://schemas.microsoft.com/office/powerpoint/2010/main" val="16563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173" y="1231695"/>
            <a:ext cx="9582078" cy="3118372"/>
          </a:xfrm>
        </p:spPr>
        <p:txBody>
          <a:bodyPr/>
          <a:lstStyle/>
          <a:p>
            <a:r>
              <a:rPr lang="en-GB" dirty="0"/>
              <a:t>Psychological safety is a condition in which human beings feel:</a:t>
            </a:r>
          </a:p>
          <a:p>
            <a:endParaRPr lang="en-GB" sz="1400" dirty="0"/>
          </a:p>
          <a:p>
            <a:endParaRPr lang="en-GB" sz="1400" b="0"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sp>
        <p:nvSpPr>
          <p:cNvPr id="12" name="Title 1">
            <a:extLst>
              <a:ext uri="{FF2B5EF4-FFF2-40B4-BE49-F238E27FC236}">
                <a16:creationId xmlns:a16="http://schemas.microsoft.com/office/drawing/2014/main" id="{D0A26040-A5C0-4ACE-8919-6E3133E9D3C0}"/>
              </a:ext>
            </a:extLst>
          </p:cNvPr>
          <p:cNvSpPr>
            <a:spLocks noGrp="1"/>
          </p:cNvSpPr>
          <p:nvPr>
            <p:ph type="title"/>
          </p:nvPr>
        </p:nvSpPr>
        <p:spPr>
          <a:xfrm>
            <a:off x="384173" y="507073"/>
            <a:ext cx="11408400" cy="1360800"/>
          </a:xfrm>
        </p:spPr>
        <p:txBody>
          <a:bodyPr/>
          <a:lstStyle/>
          <a:p>
            <a:r>
              <a:rPr lang="en-GB" dirty="0"/>
              <a:t>What is PSYCHOLOGICAL SAFETY?</a:t>
            </a:r>
          </a:p>
        </p:txBody>
      </p:sp>
      <p:sp>
        <p:nvSpPr>
          <p:cNvPr id="8" name="Rounded Rectangle 7"/>
          <p:cNvSpPr/>
          <p:nvPr/>
        </p:nvSpPr>
        <p:spPr>
          <a:xfrm>
            <a:off x="8536663" y="1796108"/>
            <a:ext cx="2091997" cy="70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Stage 1. INCLUDED</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Rounded Rectangle 2">
            <a:extLst>
              <a:ext uri="{FF2B5EF4-FFF2-40B4-BE49-F238E27FC236}">
                <a16:creationId xmlns:a16="http://schemas.microsoft.com/office/drawing/2014/main" id="{87DAD771-8F9E-4E85-87F4-ED8E339E16CF}"/>
              </a:ext>
            </a:extLst>
          </p:cNvPr>
          <p:cNvSpPr/>
          <p:nvPr/>
        </p:nvSpPr>
        <p:spPr>
          <a:xfrm>
            <a:off x="282176" y="1787733"/>
            <a:ext cx="8106770" cy="7602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Included – this is the basic human need to connect and feel a sense of belonging</a:t>
            </a:r>
            <a:endParaRPr lang="en-GB" sz="1400" dirty="0"/>
          </a:p>
          <a:p>
            <a:endParaRPr lang="en-GB" sz="1400" dirty="0"/>
          </a:p>
        </p:txBody>
      </p:sp>
      <p:sp>
        <p:nvSpPr>
          <p:cNvPr id="18" name="Rounded Rectangle 7">
            <a:extLst>
              <a:ext uri="{FF2B5EF4-FFF2-40B4-BE49-F238E27FC236}">
                <a16:creationId xmlns:a16="http://schemas.microsoft.com/office/drawing/2014/main" id="{C2C9D3C0-BD5B-4AE0-878F-2A81DE18014E}"/>
              </a:ext>
            </a:extLst>
          </p:cNvPr>
          <p:cNvSpPr/>
          <p:nvPr/>
        </p:nvSpPr>
        <p:spPr>
          <a:xfrm>
            <a:off x="8536663" y="2705583"/>
            <a:ext cx="2089381" cy="68613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Stage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LEARN</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9" name="Rounded Rectangle 2">
            <a:extLst>
              <a:ext uri="{FF2B5EF4-FFF2-40B4-BE49-F238E27FC236}">
                <a16:creationId xmlns:a16="http://schemas.microsoft.com/office/drawing/2014/main" id="{4F036491-A183-44D1-9901-5AC816D3DFBF}"/>
              </a:ext>
            </a:extLst>
          </p:cNvPr>
          <p:cNvSpPr/>
          <p:nvPr/>
        </p:nvSpPr>
        <p:spPr>
          <a:xfrm>
            <a:off x="282176" y="2697208"/>
            <a:ext cx="8106770" cy="69451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Safe to learn – this is the basic human need to learn and grow</a:t>
            </a:r>
            <a:endParaRPr lang="en-GB" sz="1400" dirty="0"/>
          </a:p>
          <a:p>
            <a:endParaRPr lang="en-GB" sz="1400" dirty="0"/>
          </a:p>
        </p:txBody>
      </p:sp>
      <p:sp>
        <p:nvSpPr>
          <p:cNvPr id="20" name="Rounded Rectangle 7">
            <a:extLst>
              <a:ext uri="{FF2B5EF4-FFF2-40B4-BE49-F238E27FC236}">
                <a16:creationId xmlns:a16="http://schemas.microsoft.com/office/drawing/2014/main" id="{1CD2AFD0-A384-4366-A2D1-1114CEFB3883}"/>
              </a:ext>
            </a:extLst>
          </p:cNvPr>
          <p:cNvSpPr/>
          <p:nvPr/>
        </p:nvSpPr>
        <p:spPr>
          <a:xfrm>
            <a:off x="8536663" y="3655556"/>
            <a:ext cx="2089381" cy="6861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Stage 3. CONTRIBUTE</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1" name="Rounded Rectangle 2">
            <a:extLst>
              <a:ext uri="{FF2B5EF4-FFF2-40B4-BE49-F238E27FC236}">
                <a16:creationId xmlns:a16="http://schemas.microsoft.com/office/drawing/2014/main" id="{0D473873-BB0D-4E95-A337-6DD619D7A681}"/>
              </a:ext>
            </a:extLst>
          </p:cNvPr>
          <p:cNvSpPr/>
          <p:nvPr/>
        </p:nvSpPr>
        <p:spPr>
          <a:xfrm>
            <a:off x="282176" y="3647182"/>
            <a:ext cx="8106770" cy="69451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Safe to contribute – this is the basic human need to contribute and make a difference</a:t>
            </a:r>
            <a:endParaRPr lang="en-GB" sz="1400" dirty="0"/>
          </a:p>
          <a:p>
            <a:endParaRPr lang="en-GB" sz="1400" dirty="0"/>
          </a:p>
        </p:txBody>
      </p:sp>
      <p:sp>
        <p:nvSpPr>
          <p:cNvPr id="22" name="Rounded Rectangle 7">
            <a:extLst>
              <a:ext uri="{FF2B5EF4-FFF2-40B4-BE49-F238E27FC236}">
                <a16:creationId xmlns:a16="http://schemas.microsoft.com/office/drawing/2014/main" id="{DEC17F2F-3F4D-4BEE-9EA8-8CBDCC167A50}"/>
              </a:ext>
            </a:extLst>
          </p:cNvPr>
          <p:cNvSpPr/>
          <p:nvPr/>
        </p:nvSpPr>
        <p:spPr>
          <a:xfrm>
            <a:off x="8539281" y="4605529"/>
            <a:ext cx="2089380" cy="75452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Stage 4. CHALLENGE</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3" name="Rounded Rectangle 2">
            <a:extLst>
              <a:ext uri="{FF2B5EF4-FFF2-40B4-BE49-F238E27FC236}">
                <a16:creationId xmlns:a16="http://schemas.microsoft.com/office/drawing/2014/main" id="{063C3152-C1D2-4284-89AC-D2AF6855C4F3}"/>
              </a:ext>
            </a:extLst>
          </p:cNvPr>
          <p:cNvSpPr/>
          <p:nvPr/>
        </p:nvSpPr>
        <p:spPr>
          <a:xfrm>
            <a:off x="282176" y="4599766"/>
            <a:ext cx="8106770" cy="7602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Safe to challenge – this is the basic human need to make things better</a:t>
            </a:r>
            <a:endParaRPr lang="en-GB" sz="1400" dirty="0"/>
          </a:p>
          <a:p>
            <a:endParaRPr lang="en-GB" sz="1400" dirty="0"/>
          </a:p>
        </p:txBody>
      </p:sp>
      <p:sp>
        <p:nvSpPr>
          <p:cNvPr id="24" name="TextBox 23">
            <a:extLst>
              <a:ext uri="{FF2B5EF4-FFF2-40B4-BE49-F238E27FC236}">
                <a16:creationId xmlns:a16="http://schemas.microsoft.com/office/drawing/2014/main" id="{B8473F88-F58E-47B1-A9FF-EB62B80961D7}"/>
              </a:ext>
            </a:extLst>
          </p:cNvPr>
          <p:cNvSpPr txBox="1"/>
          <p:nvPr/>
        </p:nvSpPr>
        <p:spPr>
          <a:xfrm>
            <a:off x="1701440" y="5851060"/>
            <a:ext cx="7388352" cy="369332"/>
          </a:xfrm>
          <a:prstGeom prst="rect">
            <a:avLst/>
          </a:prstGeom>
          <a:noFill/>
        </p:spPr>
        <p:txBody>
          <a:bodyPr wrap="square" rtlCol="0">
            <a:spAutoFit/>
          </a:bodyPr>
          <a:lstStyle/>
          <a:p>
            <a:pPr algn="ctr"/>
            <a:r>
              <a:rPr lang="en-GB" b="1" dirty="0">
                <a:solidFill>
                  <a:srgbClr val="008839"/>
                </a:solidFill>
              </a:rPr>
              <a:t>The 4 stages of Psychological Safety by Timothy R. Clarke</a:t>
            </a:r>
          </a:p>
        </p:txBody>
      </p:sp>
    </p:spTree>
    <p:extLst>
      <p:ext uri="{BB962C8B-B14F-4D97-AF65-F5344CB8AC3E}">
        <p14:creationId xmlns:p14="http://schemas.microsoft.com/office/powerpoint/2010/main" val="291073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3" y="316764"/>
            <a:ext cx="11408400" cy="1360800"/>
          </a:xfrm>
        </p:spPr>
        <p:txBody>
          <a:bodyPr/>
          <a:lstStyle/>
          <a:p>
            <a:r>
              <a:rPr lang="en-GB" dirty="0"/>
              <a:t>What does psychological safety mean </a:t>
            </a:r>
            <a:br>
              <a:rPr lang="en-GB" dirty="0"/>
            </a:br>
            <a:r>
              <a:rPr lang="en-GB" dirty="0"/>
              <a:t>in the workplace</a:t>
            </a:r>
          </a:p>
        </p:txBody>
      </p:sp>
      <p:sp>
        <p:nvSpPr>
          <p:cNvPr id="3" name="Content Placeholder 2"/>
          <p:cNvSpPr>
            <a:spLocks noGrp="1"/>
          </p:cNvSpPr>
          <p:nvPr>
            <p:ph idx="1"/>
          </p:nvPr>
        </p:nvSpPr>
        <p:spPr>
          <a:xfrm>
            <a:off x="384173" y="2004351"/>
            <a:ext cx="5711827" cy="3544109"/>
          </a:xfrm>
        </p:spPr>
        <p:txBody>
          <a:bodyPr>
            <a:normAutofit lnSpcReduction="10000"/>
          </a:bodyPr>
          <a:lstStyle/>
          <a:p>
            <a:pPr marL="285750" indent="-285750">
              <a:buFont typeface="Wingdings" panose="05000000000000000000" pitchFamily="2" charset="2"/>
              <a:buChar char="§"/>
            </a:pPr>
            <a:r>
              <a:rPr lang="en-GB" sz="2000" b="0" dirty="0">
                <a:solidFill>
                  <a:schemeClr val="tx2"/>
                </a:solidFill>
                <a:cs typeface="Calibri" panose="020F0502020204030204" pitchFamily="34" charset="0"/>
              </a:rPr>
              <a:t>Freedom to share your thoughts and opinions </a:t>
            </a:r>
          </a:p>
          <a:p>
            <a:pPr marL="285750" indent="-285750">
              <a:buFont typeface="Wingdings" panose="05000000000000000000" pitchFamily="2" charset="2"/>
              <a:buChar char="§"/>
            </a:pPr>
            <a:r>
              <a:rPr lang="en-GB" sz="2000" b="0" dirty="0">
                <a:solidFill>
                  <a:schemeClr val="tx2"/>
                </a:solidFill>
                <a:cs typeface="Calibri" panose="020F0502020204030204" pitchFamily="34" charset="0"/>
              </a:rPr>
              <a:t>Being able to express your concerns even if you are the only one in the room expressing those concerns</a:t>
            </a:r>
          </a:p>
          <a:p>
            <a:pPr marL="285750" indent="-285750">
              <a:buFont typeface="Wingdings" panose="05000000000000000000" pitchFamily="2" charset="2"/>
              <a:buChar char="§"/>
            </a:pPr>
            <a:r>
              <a:rPr lang="en-GB" sz="2000" b="0" dirty="0">
                <a:solidFill>
                  <a:schemeClr val="tx2"/>
                </a:solidFill>
                <a:cs typeface="Calibri" panose="020F0502020204030204" pitchFamily="34" charset="0"/>
              </a:rPr>
              <a:t>Being able to allocate tasks and give coaching as and when needed and not for it to be taken in the wrong way</a:t>
            </a:r>
          </a:p>
          <a:p>
            <a:pPr marL="285750" indent="-285750">
              <a:buFont typeface="Wingdings" panose="05000000000000000000" pitchFamily="2" charset="2"/>
              <a:buChar char="§"/>
            </a:pPr>
            <a:r>
              <a:rPr lang="en-GB" sz="2000" b="0" dirty="0">
                <a:solidFill>
                  <a:schemeClr val="tx2"/>
                </a:solidFill>
                <a:cs typeface="Calibri" panose="020F0502020204030204" pitchFamily="34" charset="0"/>
              </a:rPr>
              <a:t>A safe space where colleagues feel a sense of ease and fully supported</a:t>
            </a:r>
          </a:p>
          <a:p>
            <a:pPr marL="285750" indent="-285750">
              <a:buFont typeface="Wingdings" panose="05000000000000000000" pitchFamily="2" charset="2"/>
              <a:buChar char="§"/>
            </a:pPr>
            <a:r>
              <a:rPr lang="en-GB" sz="2000" b="0" dirty="0">
                <a:solidFill>
                  <a:schemeClr val="tx2"/>
                </a:solidFill>
                <a:cs typeface="Calibri" panose="020F0502020204030204" pitchFamily="34" charset="0"/>
              </a:rPr>
              <a:t>Given the space to take measured risks after considering possible scenarios</a:t>
            </a:r>
          </a:p>
        </p:txBody>
      </p:sp>
      <p:sp>
        <p:nvSpPr>
          <p:cNvPr id="4" name="Slide Number Placeholder 3"/>
          <p:cNvSpPr>
            <a:spLocks noGrp="1"/>
          </p:cNvSpPr>
          <p:nvPr>
            <p:ph type="sldNum" sz="quarter" idx="12"/>
          </p:nvPr>
        </p:nvSpPr>
        <p:spPr/>
        <p:txBody>
          <a:bodyPr/>
          <a:lstStyle/>
          <a:p>
            <a:fld id="{4DB42E12-A786-4CC2-B533-7A1658A15C83}" type="slidenum">
              <a:rPr lang="en-GB" smtClean="0"/>
              <a:t>4</a:t>
            </a:fld>
            <a:endParaRPr lang="en-GB" dirty="0"/>
          </a:p>
        </p:txBody>
      </p:sp>
      <p:pic>
        <p:nvPicPr>
          <p:cNvPr id="1026" name="Picture 2">
            <a:extLst>
              <a:ext uri="{FF2B5EF4-FFF2-40B4-BE49-F238E27FC236}">
                <a16:creationId xmlns:a16="http://schemas.microsoft.com/office/drawing/2014/main" id="{CEF560CF-19EE-4488-9EB5-66CB606E5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065" y="2004351"/>
            <a:ext cx="5364566" cy="3544109"/>
          </a:xfrm>
          <a:prstGeom prst="rect">
            <a:avLst/>
          </a:prstGeom>
          <a:noFill/>
          <a:effectLst>
            <a:glow rad="139700">
              <a:srgbClr val="EEEEF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15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9A60-4D6C-4FA6-85B5-2BBFF0696667}"/>
              </a:ext>
            </a:extLst>
          </p:cNvPr>
          <p:cNvSpPr>
            <a:spLocks noGrp="1"/>
          </p:cNvSpPr>
          <p:nvPr>
            <p:ph type="title"/>
          </p:nvPr>
        </p:nvSpPr>
        <p:spPr>
          <a:xfrm>
            <a:off x="384173" y="1785489"/>
            <a:ext cx="11807827" cy="1360800"/>
          </a:xfrm>
        </p:spPr>
        <p:txBody>
          <a:bodyPr>
            <a:normAutofit/>
          </a:bodyPr>
          <a:lstStyle/>
          <a:p>
            <a:pPr algn="ctr"/>
            <a:r>
              <a:rPr lang="en-GB" sz="4400" dirty="0"/>
              <a:t>How does it make you feel when you have psychological safety...</a:t>
            </a:r>
          </a:p>
        </p:txBody>
      </p:sp>
      <p:sp>
        <p:nvSpPr>
          <p:cNvPr id="4" name="Slide Number Placeholder 3">
            <a:extLst>
              <a:ext uri="{FF2B5EF4-FFF2-40B4-BE49-F238E27FC236}">
                <a16:creationId xmlns:a16="http://schemas.microsoft.com/office/drawing/2014/main" id="{3AE0AF98-75FE-49BC-BF55-1EBC0A8AA98E}"/>
              </a:ext>
            </a:extLst>
          </p:cNvPr>
          <p:cNvSpPr>
            <a:spLocks noGrp="1"/>
          </p:cNvSpPr>
          <p:nvPr>
            <p:ph type="sldNum" sz="quarter" idx="12"/>
          </p:nvPr>
        </p:nvSpPr>
        <p:spPr/>
        <p:txBody>
          <a:bodyPr/>
          <a:lstStyle/>
          <a:p>
            <a:fld id="{4DB42E12-A786-4CC2-B533-7A1658A15C83}" type="slidenum">
              <a:rPr lang="en-GB" smtClean="0"/>
              <a:t>5</a:t>
            </a:fld>
            <a:endParaRPr lang="en-GB" dirty="0"/>
          </a:p>
        </p:txBody>
      </p:sp>
      <p:sp>
        <p:nvSpPr>
          <p:cNvPr id="5" name="Title 4">
            <a:extLst>
              <a:ext uri="{FF2B5EF4-FFF2-40B4-BE49-F238E27FC236}">
                <a16:creationId xmlns:a16="http://schemas.microsoft.com/office/drawing/2014/main" id="{A099F2A0-7DCC-4A54-BDCA-2EA201B71A3C}"/>
              </a:ext>
            </a:extLst>
          </p:cNvPr>
          <p:cNvSpPr txBox="1">
            <a:spLocks/>
          </p:cNvSpPr>
          <p:nvPr/>
        </p:nvSpPr>
        <p:spPr>
          <a:xfrm>
            <a:off x="865856" y="1039544"/>
            <a:ext cx="10133181" cy="3788049"/>
          </a:xfrm>
          <a:prstGeom prst="rect">
            <a:avLst/>
          </a:prstGeom>
        </p:spPr>
        <p:txBody>
          <a:bodyPr vert="horz" lIns="0" tIns="0" rIns="0" bIns="0" rtlCol="0" anchor="t">
            <a:no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pPr algn="ctr"/>
            <a:br>
              <a:rPr lang="en-GB"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br>
              <a:rPr lang="en-GB"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n-GB" sz="32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6E1F429D-6B73-403A-A1A6-9DD7CB226A1C}"/>
              </a:ext>
            </a:extLst>
          </p:cNvPr>
          <p:cNvPicPr>
            <a:picLocks noChangeAspect="1"/>
          </p:cNvPicPr>
          <p:nvPr/>
        </p:nvPicPr>
        <p:blipFill rotWithShape="1">
          <a:blip r:embed="rId3"/>
          <a:srcRect l="18475" t="25691" r="53263" b="34309"/>
          <a:stretch/>
        </p:blipFill>
        <p:spPr>
          <a:xfrm>
            <a:off x="4401935" y="3429000"/>
            <a:ext cx="3061021" cy="2436930"/>
          </a:xfrm>
          <a:prstGeom prst="rect">
            <a:avLst/>
          </a:prstGeom>
        </p:spPr>
      </p:pic>
    </p:spTree>
    <p:extLst>
      <p:ext uri="{BB962C8B-B14F-4D97-AF65-F5344CB8AC3E}">
        <p14:creationId xmlns:p14="http://schemas.microsoft.com/office/powerpoint/2010/main" val="14410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3" y="295200"/>
            <a:ext cx="10844659" cy="875232"/>
          </a:xfrm>
        </p:spPr>
        <p:txBody>
          <a:bodyPr>
            <a:normAutofit/>
          </a:bodyPr>
          <a:lstStyle/>
          <a:p>
            <a:r>
              <a:rPr lang="en-GB" sz="3600" dirty="0"/>
              <a:t>What does a lack of psychological safety look like in the workplace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pic>
        <p:nvPicPr>
          <p:cNvPr id="7" name="Picture 6">
            <a:extLst>
              <a:ext uri="{FF2B5EF4-FFF2-40B4-BE49-F238E27FC236}">
                <a16:creationId xmlns:a16="http://schemas.microsoft.com/office/drawing/2014/main" id="{04B5C8F4-DEBB-4001-B358-DBB74AC5E341}"/>
              </a:ext>
            </a:extLst>
          </p:cNvPr>
          <p:cNvPicPr>
            <a:picLocks noChangeAspect="1"/>
          </p:cNvPicPr>
          <p:nvPr/>
        </p:nvPicPr>
        <p:blipFill rotWithShape="1">
          <a:blip r:embed="rId3"/>
          <a:srcRect l="7801" t="38934" r="37599" b="17066"/>
          <a:stretch/>
        </p:blipFill>
        <p:spPr>
          <a:xfrm>
            <a:off x="802465" y="1538868"/>
            <a:ext cx="10148027" cy="4600068"/>
          </a:xfrm>
          <a:prstGeom prst="rect">
            <a:avLst/>
          </a:prstGeom>
          <a:effectLst>
            <a:glow rad="228600">
              <a:srgbClr val="EEEEF0">
                <a:alpha val="40000"/>
              </a:srgbClr>
            </a:glow>
          </a:effectLst>
        </p:spPr>
      </p:pic>
    </p:spTree>
    <p:extLst>
      <p:ext uri="{BB962C8B-B14F-4D97-AF65-F5344CB8AC3E}">
        <p14:creationId xmlns:p14="http://schemas.microsoft.com/office/powerpoint/2010/main" val="419098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9A60-4D6C-4FA6-85B5-2BBFF0696667}"/>
              </a:ext>
            </a:extLst>
          </p:cNvPr>
          <p:cNvSpPr>
            <a:spLocks noGrp="1"/>
          </p:cNvSpPr>
          <p:nvPr>
            <p:ph type="title"/>
          </p:nvPr>
        </p:nvSpPr>
        <p:spPr>
          <a:xfrm>
            <a:off x="192086" y="1836740"/>
            <a:ext cx="11807827" cy="1360800"/>
          </a:xfrm>
        </p:spPr>
        <p:txBody>
          <a:bodyPr>
            <a:normAutofit/>
          </a:bodyPr>
          <a:lstStyle/>
          <a:p>
            <a:pPr algn="ctr"/>
            <a:r>
              <a:rPr lang="en-GB" sz="4400" dirty="0"/>
              <a:t>How does it make you feel when you don’t have psychological safety…</a:t>
            </a:r>
          </a:p>
        </p:txBody>
      </p:sp>
      <p:sp>
        <p:nvSpPr>
          <p:cNvPr id="4" name="Slide Number Placeholder 3">
            <a:extLst>
              <a:ext uri="{FF2B5EF4-FFF2-40B4-BE49-F238E27FC236}">
                <a16:creationId xmlns:a16="http://schemas.microsoft.com/office/drawing/2014/main" id="{3AE0AF98-75FE-49BC-BF55-1EBC0A8AA9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sp>
        <p:nvSpPr>
          <p:cNvPr id="5" name="Title 4">
            <a:extLst>
              <a:ext uri="{FF2B5EF4-FFF2-40B4-BE49-F238E27FC236}">
                <a16:creationId xmlns:a16="http://schemas.microsoft.com/office/drawing/2014/main" id="{A099F2A0-7DCC-4A54-BDCA-2EA201B71A3C}"/>
              </a:ext>
            </a:extLst>
          </p:cNvPr>
          <p:cNvSpPr txBox="1">
            <a:spLocks/>
          </p:cNvSpPr>
          <p:nvPr/>
        </p:nvSpPr>
        <p:spPr>
          <a:xfrm>
            <a:off x="865856" y="1039544"/>
            <a:ext cx="10133181" cy="3788049"/>
          </a:xfrm>
          <a:prstGeom prst="rect">
            <a:avLst/>
          </a:prstGeom>
        </p:spPr>
        <p:txBody>
          <a:bodyPr vert="horz" lIns="0" tIns="0" rIns="0" bIns="0" rtlCol="0" anchor="t">
            <a:no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pPr marL="0" marR="0" lvl="0" indent="0" algn="ctr" defTabSz="914400" rtl="0" eaLnBrk="1" fontAlgn="auto" latinLnBrk="0" hangingPunct="1">
              <a:lnSpc>
                <a:spcPct val="76000"/>
              </a:lnSpc>
              <a:spcBef>
                <a:spcPct val="0"/>
              </a:spcBef>
              <a:spcAft>
                <a:spcPts val="0"/>
              </a:spcAft>
              <a:buClrTx/>
              <a:buSzTx/>
              <a:buFontTx/>
              <a:buNone/>
              <a:tabLst/>
              <a:defRPr/>
            </a:pPr>
            <a:br>
              <a:rPr kumimoji="0" lang="en-GB" sz="3200" b="0" i="0" u="none" strike="noStrike" kern="1200" cap="none" spc="0" normalizeH="0" baseline="0" noProof="0" dirty="0">
                <a:ln>
                  <a:noFill/>
                </a:ln>
                <a:solidFill>
                  <a:srgbClr val="008839"/>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rPr>
            </a:br>
            <a:br>
              <a:rPr kumimoji="0" lang="en-GB" sz="3200" b="0" i="0" u="none" strike="noStrike" kern="1200" cap="none" spc="0" normalizeH="0" baseline="0" noProof="0" dirty="0">
                <a:ln>
                  <a:noFill/>
                </a:ln>
                <a:solidFill>
                  <a:srgbClr val="008839"/>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rPr>
            </a:br>
            <a:endParaRPr kumimoji="0" lang="en-GB" sz="3200" b="0" i="0" u="none" strike="noStrike" kern="1200" cap="none" spc="0" normalizeH="0" baseline="0" noProof="0" dirty="0">
              <a:ln>
                <a:noFill/>
              </a:ln>
              <a:solidFill>
                <a:srgbClr val="008839"/>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endParaRPr>
          </a:p>
        </p:txBody>
      </p:sp>
      <p:pic>
        <p:nvPicPr>
          <p:cNvPr id="9" name="Picture 8">
            <a:extLst>
              <a:ext uri="{FF2B5EF4-FFF2-40B4-BE49-F238E27FC236}">
                <a16:creationId xmlns:a16="http://schemas.microsoft.com/office/drawing/2014/main" id="{6E1F429D-6B73-403A-A1A6-9DD7CB226A1C}"/>
              </a:ext>
            </a:extLst>
          </p:cNvPr>
          <p:cNvPicPr>
            <a:picLocks noChangeAspect="1"/>
          </p:cNvPicPr>
          <p:nvPr/>
        </p:nvPicPr>
        <p:blipFill rotWithShape="1">
          <a:blip r:embed="rId3"/>
          <a:srcRect l="18475" t="25691" r="53263" b="34309"/>
          <a:stretch/>
        </p:blipFill>
        <p:spPr>
          <a:xfrm>
            <a:off x="4401935" y="3429000"/>
            <a:ext cx="3061021" cy="2436930"/>
          </a:xfrm>
          <a:prstGeom prst="rect">
            <a:avLst/>
          </a:prstGeom>
        </p:spPr>
      </p:pic>
    </p:spTree>
    <p:extLst>
      <p:ext uri="{BB962C8B-B14F-4D97-AF65-F5344CB8AC3E}">
        <p14:creationId xmlns:p14="http://schemas.microsoft.com/office/powerpoint/2010/main" val="292082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3" y="295200"/>
            <a:ext cx="11408400" cy="903899"/>
          </a:xfrm>
        </p:spPr>
        <p:txBody>
          <a:bodyPr>
            <a:normAutofit/>
          </a:bodyPr>
          <a:lstStyle/>
          <a:p>
            <a:r>
              <a:rPr lang="en-GB" sz="3600" dirty="0"/>
              <a:t>What are the colleague benefits of psychological safety in the work place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42E12-A786-4CC2-B533-7A1658A15C83}" type="slidenum">
              <a:rPr kumimoji="0" lang="en-GB" sz="800" b="0" i="0" u="none" strike="noStrike" kern="1200" cap="none" spc="0" normalizeH="0" baseline="0" noProof="0" smtClean="0">
                <a:ln>
                  <a:noFill/>
                </a:ln>
                <a:solidFill>
                  <a:srgbClr val="2C27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dirty="0">
              <a:ln>
                <a:noFill/>
              </a:ln>
              <a:solidFill>
                <a:srgbClr val="2C273D"/>
              </a:solidFill>
              <a:effectLst/>
              <a:uLnTx/>
              <a:uFillTx/>
              <a:latin typeface="Arial"/>
              <a:ea typeface="+mn-ea"/>
              <a:cs typeface="+mn-cs"/>
            </a:endParaRPr>
          </a:p>
        </p:txBody>
      </p:sp>
      <p:sp>
        <p:nvSpPr>
          <p:cNvPr id="7" name="Rounded Rectangle 7">
            <a:extLst>
              <a:ext uri="{FF2B5EF4-FFF2-40B4-BE49-F238E27FC236}">
                <a16:creationId xmlns:a16="http://schemas.microsoft.com/office/drawing/2014/main" id="{082EAF71-2DC5-4DF7-A450-EFA7F40EA5DD}"/>
              </a:ext>
            </a:extLst>
          </p:cNvPr>
          <p:cNvSpPr/>
          <p:nvPr/>
        </p:nvSpPr>
        <p:spPr>
          <a:xfrm>
            <a:off x="3319223" y="4039966"/>
            <a:ext cx="2136364" cy="1884511"/>
          </a:xfrm>
          <a:prstGeom prst="roundRect">
            <a:avLst/>
          </a:prstGeom>
          <a:solidFill>
            <a:srgbClr val="00883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Innovate</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Learn and grow</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Experiment</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Not afraid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Rounded Rectangle 7">
            <a:extLst>
              <a:ext uri="{FF2B5EF4-FFF2-40B4-BE49-F238E27FC236}">
                <a16:creationId xmlns:a16="http://schemas.microsoft.com/office/drawing/2014/main" id="{D3C7BF95-C7F7-4B7B-9D10-F29F63A7E979}"/>
              </a:ext>
            </a:extLst>
          </p:cNvPr>
          <p:cNvSpPr/>
          <p:nvPr/>
        </p:nvSpPr>
        <p:spPr>
          <a:xfrm>
            <a:off x="1342470" y="3644553"/>
            <a:ext cx="2091997" cy="70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2. Learner Safety</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4" name="Rounded Rectangle 7">
            <a:extLst>
              <a:ext uri="{FF2B5EF4-FFF2-40B4-BE49-F238E27FC236}">
                <a16:creationId xmlns:a16="http://schemas.microsoft.com/office/drawing/2014/main" id="{519993FC-F063-4106-B6EC-CED8F7FF494A}"/>
              </a:ext>
            </a:extLst>
          </p:cNvPr>
          <p:cNvSpPr/>
          <p:nvPr/>
        </p:nvSpPr>
        <p:spPr>
          <a:xfrm>
            <a:off x="6256892" y="1866955"/>
            <a:ext cx="2136364" cy="1884511"/>
          </a:xfrm>
          <a:prstGeom prst="roundRect">
            <a:avLst/>
          </a:prstGeom>
          <a:solidFill>
            <a:srgbClr val="00883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Engage in an unconstrained way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Have open dialogue</a:t>
            </a:r>
            <a:endParaRPr lang="en-GB" sz="1100" b="1" dirty="0">
              <a:solidFill>
                <a:prstClr val="white"/>
              </a:solidFill>
              <a:latin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Look for new opportunities</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dirty="0">
                <a:solidFill>
                  <a:prstClr val="white"/>
                </a:solidFill>
                <a:latin typeface="Arial"/>
              </a:rPr>
              <a:t>Foster constructive debates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Rounded Rectangle 7">
            <a:extLst>
              <a:ext uri="{FF2B5EF4-FFF2-40B4-BE49-F238E27FC236}">
                <a16:creationId xmlns:a16="http://schemas.microsoft.com/office/drawing/2014/main" id="{CE872301-44CC-470A-A58C-DA472F50D2B1}"/>
              </a:ext>
            </a:extLst>
          </p:cNvPr>
          <p:cNvSpPr/>
          <p:nvPr/>
        </p:nvSpPr>
        <p:spPr>
          <a:xfrm>
            <a:off x="8135018" y="1721461"/>
            <a:ext cx="2091997" cy="70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3. Contribution Safety</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7" name="Rounded Rectangle 7">
            <a:extLst>
              <a:ext uri="{FF2B5EF4-FFF2-40B4-BE49-F238E27FC236}">
                <a16:creationId xmlns:a16="http://schemas.microsoft.com/office/drawing/2014/main" id="{B7AE06AB-E5AA-4451-BC4E-7D14D0406CE7}"/>
              </a:ext>
            </a:extLst>
          </p:cNvPr>
          <p:cNvSpPr/>
          <p:nvPr/>
        </p:nvSpPr>
        <p:spPr>
          <a:xfrm>
            <a:off x="6256892" y="3996553"/>
            <a:ext cx="2136364" cy="1884511"/>
          </a:xfrm>
          <a:prstGeom prst="roundRect">
            <a:avLst/>
          </a:prstGeom>
          <a:solidFill>
            <a:srgbClr val="00883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Challenge the status quo</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Feel safe to speak up</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Identify changes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Expose problems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Rounded Rectangle 7">
            <a:extLst>
              <a:ext uri="{FF2B5EF4-FFF2-40B4-BE49-F238E27FC236}">
                <a16:creationId xmlns:a16="http://schemas.microsoft.com/office/drawing/2014/main" id="{06930213-D0D8-4100-949E-3E010E0AE1D3}"/>
              </a:ext>
            </a:extLst>
          </p:cNvPr>
          <p:cNvSpPr/>
          <p:nvPr/>
        </p:nvSpPr>
        <p:spPr>
          <a:xfrm>
            <a:off x="8148562" y="3687966"/>
            <a:ext cx="2091997" cy="70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4. Challenge Safety</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4" name="Rounded Rectangle 7">
            <a:extLst>
              <a:ext uri="{FF2B5EF4-FFF2-40B4-BE49-F238E27FC236}">
                <a16:creationId xmlns:a16="http://schemas.microsoft.com/office/drawing/2014/main" id="{7385F742-67D7-4A81-A75B-A975BAB5B721}"/>
              </a:ext>
            </a:extLst>
          </p:cNvPr>
          <p:cNvSpPr/>
          <p:nvPr/>
        </p:nvSpPr>
        <p:spPr>
          <a:xfrm>
            <a:off x="3296280" y="1866955"/>
            <a:ext cx="2136364" cy="1884511"/>
          </a:xfrm>
          <a:prstGeom prst="roundRect">
            <a:avLst/>
          </a:prstGeom>
          <a:solidFill>
            <a:srgbClr val="00883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100" b="1" dirty="0">
                <a:solidFill>
                  <a:prstClr val="white"/>
                </a:solidFill>
                <a:latin typeface="Arial"/>
              </a:rPr>
              <a:t>Valued</a:t>
            </a:r>
            <a:endParaRPr kumimoji="0" lang="en-GB" sz="1100" b="1" i="0" u="none" strike="noStrike" kern="1200" cap="none" spc="0" normalizeH="0" baseline="0" noProof="0" dirty="0">
              <a:ln>
                <a:noFill/>
              </a:ln>
              <a:solidFill>
                <a:prstClr val="white"/>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100" b="1" dirty="0">
                <a:solidFill>
                  <a:prstClr val="white"/>
                </a:solidFill>
                <a:latin typeface="Arial"/>
              </a:rPr>
              <a:t>Treated fairly and without bias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Appreciated</a:t>
            </a:r>
            <a:endParaRPr lang="en-GB" sz="1100" b="1" dirty="0">
              <a:solidFill>
                <a:prstClr val="white"/>
              </a:solidFill>
              <a:latin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Feel like you belong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Rounded Rectangle 7">
            <a:extLst>
              <a:ext uri="{FF2B5EF4-FFF2-40B4-BE49-F238E27FC236}">
                <a16:creationId xmlns:a16="http://schemas.microsoft.com/office/drawing/2014/main" id="{8194D429-DF90-4E45-91C5-0606EC254D94}"/>
              </a:ext>
            </a:extLst>
          </p:cNvPr>
          <p:cNvSpPr/>
          <p:nvPr/>
        </p:nvSpPr>
        <p:spPr>
          <a:xfrm>
            <a:off x="1355242" y="1721461"/>
            <a:ext cx="2091997" cy="70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1. Inclusion Safety</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6" name="Rounded Rectangle 7">
            <a:extLst>
              <a:ext uri="{FF2B5EF4-FFF2-40B4-BE49-F238E27FC236}">
                <a16:creationId xmlns:a16="http://schemas.microsoft.com/office/drawing/2014/main" id="{A1AFCCE8-D316-40DD-85CC-344BF18C90E2}"/>
              </a:ext>
            </a:extLst>
          </p:cNvPr>
          <p:cNvSpPr/>
          <p:nvPr/>
        </p:nvSpPr>
        <p:spPr>
          <a:xfrm>
            <a:off x="4881118" y="3562047"/>
            <a:ext cx="1839700" cy="58051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a:rPr>
              <a:t>Psychological Safety</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7599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10867" y="6445253"/>
            <a:ext cx="1081706" cy="196847"/>
          </a:xfrm>
        </p:spPr>
        <p:txBody>
          <a:bodyPr/>
          <a:lstStyle/>
          <a:p>
            <a:fld id="{4DB42E12-A786-4CC2-B533-7A1658A15C83}" type="slidenum">
              <a:rPr lang="en-GB" smtClean="0"/>
              <a:t>9</a:t>
            </a:fld>
            <a:endParaRPr lang="en-GB" dirty="0"/>
          </a:p>
        </p:txBody>
      </p:sp>
      <p:grpSp>
        <p:nvGrpSpPr>
          <p:cNvPr id="26" name="Group 25">
            <a:extLst>
              <a:ext uri="{FF2B5EF4-FFF2-40B4-BE49-F238E27FC236}">
                <a16:creationId xmlns:a16="http://schemas.microsoft.com/office/drawing/2014/main" id="{803C6250-EF3E-49EB-9EF3-52F2E51FD4A5}"/>
              </a:ext>
            </a:extLst>
          </p:cNvPr>
          <p:cNvGrpSpPr/>
          <p:nvPr/>
        </p:nvGrpSpPr>
        <p:grpSpPr>
          <a:xfrm>
            <a:off x="412451" y="1587500"/>
            <a:ext cx="11408398" cy="4414872"/>
            <a:chOff x="501351" y="2039294"/>
            <a:chExt cx="11225022" cy="3963078"/>
          </a:xfrm>
        </p:grpSpPr>
        <p:grpSp>
          <p:nvGrpSpPr>
            <p:cNvPr id="7" name="Group 6">
              <a:extLst>
                <a:ext uri="{FF2B5EF4-FFF2-40B4-BE49-F238E27FC236}">
                  <a16:creationId xmlns:a16="http://schemas.microsoft.com/office/drawing/2014/main" id="{FC8CF878-A867-4B69-BE1B-9D35397E6E7C}"/>
                </a:ext>
              </a:extLst>
            </p:cNvPr>
            <p:cNvGrpSpPr/>
            <p:nvPr/>
          </p:nvGrpSpPr>
          <p:grpSpPr>
            <a:xfrm>
              <a:off x="501351" y="4562372"/>
              <a:ext cx="2700000" cy="1440000"/>
              <a:chOff x="1905402" y="4412605"/>
              <a:chExt cx="2452499" cy="1317255"/>
            </a:xfrm>
          </p:grpSpPr>
          <p:sp>
            <p:nvSpPr>
              <p:cNvPr id="8" name="Rounded Rectangle 6">
                <a:extLst>
                  <a:ext uri="{FF2B5EF4-FFF2-40B4-BE49-F238E27FC236}">
                    <a16:creationId xmlns:a16="http://schemas.microsoft.com/office/drawing/2014/main" id="{8ED2321B-0DB7-4D3D-8BF1-5C7F6AFBB18F}"/>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ea typeface="+mn-ea"/>
                    <a:cs typeface="Arial" panose="020B0604020202020204" pitchFamily="34" charset="0"/>
                  </a:rPr>
                  <a:t>High engagement of colleagues will lead to increased productivity as colleagues are prepared to go that extra mile</a:t>
                </a:r>
              </a:p>
            </p:txBody>
          </p:sp>
          <p:sp>
            <p:nvSpPr>
              <p:cNvPr id="9" name="Rounded Rectangle 7">
                <a:extLst>
                  <a:ext uri="{FF2B5EF4-FFF2-40B4-BE49-F238E27FC236}">
                    <a16:creationId xmlns:a16="http://schemas.microsoft.com/office/drawing/2014/main" id="{2105F4EE-0E6F-4943-9AAB-1B4CFB7A934B}"/>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ea typeface="+mn-ea"/>
                    <a:cs typeface="Arial" panose="020B0604020202020204" pitchFamily="34" charset="0"/>
                  </a:rPr>
                  <a:t>Increased Productivity</a:t>
                </a:r>
              </a:p>
            </p:txBody>
          </p:sp>
        </p:grpSp>
        <p:grpSp>
          <p:nvGrpSpPr>
            <p:cNvPr id="10" name="Group 9">
              <a:extLst>
                <a:ext uri="{FF2B5EF4-FFF2-40B4-BE49-F238E27FC236}">
                  <a16:creationId xmlns:a16="http://schemas.microsoft.com/office/drawing/2014/main" id="{1C3FC674-412A-4898-8A09-A244585A3A19}"/>
                </a:ext>
              </a:extLst>
            </p:cNvPr>
            <p:cNvGrpSpPr/>
            <p:nvPr/>
          </p:nvGrpSpPr>
          <p:grpSpPr>
            <a:xfrm>
              <a:off x="4763862" y="4562372"/>
              <a:ext cx="2700000" cy="1440000"/>
              <a:chOff x="1905402" y="4412605"/>
              <a:chExt cx="2452499" cy="1317255"/>
            </a:xfrm>
          </p:grpSpPr>
          <p:sp>
            <p:nvSpPr>
              <p:cNvPr id="11" name="Rounded Rectangle 11">
                <a:extLst>
                  <a:ext uri="{FF2B5EF4-FFF2-40B4-BE49-F238E27FC236}">
                    <a16:creationId xmlns:a16="http://schemas.microsoft.com/office/drawing/2014/main" id="{E3D4FDCB-A9C3-4121-8217-1166AD4C56BA}"/>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cs typeface="Arial" panose="020B0604020202020204" pitchFamily="34" charset="0"/>
                  </a:rPr>
                  <a:t>This is as a result of higher performing teams and happy teams. They promote their team and organisation from within</a:t>
                </a:r>
                <a:endParaRPr kumimoji="0" lang="en-GB" sz="1400" b="0" u="none" strike="noStrike" kern="0" cap="none" spc="0" normalizeH="0" baseline="0" noProof="0" dirty="0">
                  <a:ln>
                    <a:noFill/>
                  </a:ln>
                  <a:effectLst/>
                  <a:uLnTx/>
                  <a:uFillTx/>
                  <a:cs typeface="Arial" panose="020B0604020202020204" pitchFamily="34" charset="0"/>
                </a:endParaRPr>
              </a:p>
            </p:txBody>
          </p:sp>
          <p:sp>
            <p:nvSpPr>
              <p:cNvPr id="12" name="Rounded Rectangle 12">
                <a:extLst>
                  <a:ext uri="{FF2B5EF4-FFF2-40B4-BE49-F238E27FC236}">
                    <a16:creationId xmlns:a16="http://schemas.microsoft.com/office/drawing/2014/main" id="{A0E3C09B-92C3-4233-8F3A-B1ADB0401624}"/>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ea typeface="+mn-ea"/>
                    <a:cs typeface="Arial" panose="020B0604020202020204" pitchFamily="34" charset="0"/>
                  </a:rPr>
                  <a:t>Improved reputation for the organisation</a:t>
                </a:r>
              </a:p>
            </p:txBody>
          </p:sp>
        </p:grpSp>
        <p:grpSp>
          <p:nvGrpSpPr>
            <p:cNvPr id="13" name="Group 12">
              <a:extLst>
                <a:ext uri="{FF2B5EF4-FFF2-40B4-BE49-F238E27FC236}">
                  <a16:creationId xmlns:a16="http://schemas.microsoft.com/office/drawing/2014/main" id="{ED8F958A-DCB7-4BDC-BBE6-90F63E9C2D9F}"/>
                </a:ext>
              </a:extLst>
            </p:cNvPr>
            <p:cNvGrpSpPr/>
            <p:nvPr/>
          </p:nvGrpSpPr>
          <p:grpSpPr>
            <a:xfrm>
              <a:off x="9026373" y="4562372"/>
              <a:ext cx="2700000" cy="1440000"/>
              <a:chOff x="1905402" y="4412605"/>
              <a:chExt cx="2452499" cy="1317255"/>
            </a:xfrm>
          </p:grpSpPr>
          <p:sp>
            <p:nvSpPr>
              <p:cNvPr id="14" name="Rounded Rectangle 14">
                <a:extLst>
                  <a:ext uri="{FF2B5EF4-FFF2-40B4-BE49-F238E27FC236}">
                    <a16:creationId xmlns:a16="http://schemas.microsoft.com/office/drawing/2014/main" id="{42B67278-3CB3-4953-8DEF-FBC0FF2B0056}"/>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ea typeface="+mn-ea"/>
                    <a:cs typeface="Arial" panose="020B0604020202020204" pitchFamily="34" charset="0"/>
                  </a:rPr>
                  <a:t>From improved performance, faster delivery, higher quality and better innovation. Reduced absence and colleague turnover</a:t>
                </a:r>
              </a:p>
            </p:txBody>
          </p:sp>
          <p:sp>
            <p:nvSpPr>
              <p:cNvPr id="15" name="Rounded Rectangle 15">
                <a:extLst>
                  <a:ext uri="{FF2B5EF4-FFF2-40B4-BE49-F238E27FC236}">
                    <a16:creationId xmlns:a16="http://schemas.microsoft.com/office/drawing/2014/main" id="{273C2173-F903-4B48-B73F-0DC76509B8DC}"/>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white"/>
                    </a:solidFill>
                    <a:effectLst/>
                    <a:uLnTx/>
                    <a:uFillTx/>
                    <a:ea typeface="+mn-ea"/>
                    <a:cs typeface="Arial" panose="020B0604020202020204" pitchFamily="34" charset="0"/>
                  </a:rPr>
                  <a:t>Increased Profitability</a:t>
                </a:r>
              </a:p>
            </p:txBody>
          </p:sp>
        </p:grpSp>
        <p:grpSp>
          <p:nvGrpSpPr>
            <p:cNvPr id="16" name="Group 15">
              <a:extLst>
                <a:ext uri="{FF2B5EF4-FFF2-40B4-BE49-F238E27FC236}">
                  <a16:creationId xmlns:a16="http://schemas.microsoft.com/office/drawing/2014/main" id="{E64D19E8-B415-4C4B-B62B-8566A63634E2}"/>
                </a:ext>
              </a:extLst>
            </p:cNvPr>
            <p:cNvGrpSpPr/>
            <p:nvPr/>
          </p:nvGrpSpPr>
          <p:grpSpPr>
            <a:xfrm>
              <a:off x="501351" y="2039294"/>
              <a:ext cx="2700000" cy="1440000"/>
              <a:chOff x="1905402" y="4412605"/>
              <a:chExt cx="2452499" cy="1317255"/>
            </a:xfrm>
          </p:grpSpPr>
          <p:sp>
            <p:nvSpPr>
              <p:cNvPr id="17" name="Rounded Rectangle 6">
                <a:extLst>
                  <a:ext uri="{FF2B5EF4-FFF2-40B4-BE49-F238E27FC236}">
                    <a16:creationId xmlns:a16="http://schemas.microsoft.com/office/drawing/2014/main" id="{DECC902F-10B5-4069-AB7E-24313414335A}"/>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ea typeface="+mn-ea"/>
                    <a:cs typeface="Arial" panose="020B0604020202020204" pitchFamily="34" charset="0"/>
                  </a:rPr>
                  <a:t>40-45% of absence is attributable to worry, anxiety, stress and depression</a:t>
                </a:r>
              </a:p>
            </p:txBody>
          </p:sp>
          <p:sp>
            <p:nvSpPr>
              <p:cNvPr id="18" name="Rounded Rectangle 7">
                <a:extLst>
                  <a:ext uri="{FF2B5EF4-FFF2-40B4-BE49-F238E27FC236}">
                    <a16:creationId xmlns:a16="http://schemas.microsoft.com/office/drawing/2014/main" id="{4FE0F7F8-7645-4028-84E7-AD211A11DF95}"/>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ea typeface="+mn-ea"/>
                    <a:cs typeface="Arial" panose="020B0604020202020204" pitchFamily="34" charset="0"/>
                  </a:rPr>
                  <a:t>Decrease in absence</a:t>
                </a:r>
              </a:p>
            </p:txBody>
          </p:sp>
        </p:grpSp>
        <p:grpSp>
          <p:nvGrpSpPr>
            <p:cNvPr id="19" name="Group 18">
              <a:extLst>
                <a:ext uri="{FF2B5EF4-FFF2-40B4-BE49-F238E27FC236}">
                  <a16:creationId xmlns:a16="http://schemas.microsoft.com/office/drawing/2014/main" id="{CCB5E05D-0B36-4570-87C2-A49252196B82}"/>
                </a:ext>
              </a:extLst>
            </p:cNvPr>
            <p:cNvGrpSpPr/>
            <p:nvPr/>
          </p:nvGrpSpPr>
          <p:grpSpPr>
            <a:xfrm>
              <a:off x="4763862" y="2039294"/>
              <a:ext cx="2700000" cy="1440000"/>
              <a:chOff x="1905402" y="4412605"/>
              <a:chExt cx="2452499" cy="1317255"/>
            </a:xfrm>
          </p:grpSpPr>
          <p:sp>
            <p:nvSpPr>
              <p:cNvPr id="20" name="Rounded Rectangle 11">
                <a:extLst>
                  <a:ext uri="{FF2B5EF4-FFF2-40B4-BE49-F238E27FC236}">
                    <a16:creationId xmlns:a16="http://schemas.microsoft.com/office/drawing/2014/main" id="{47D2C5D9-5F0F-4E59-8759-093C317C842F}"/>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cs typeface="Arial" panose="020B0604020202020204" pitchFamily="34" charset="0"/>
                  </a:rPr>
                  <a:t>Organisations who create psychologically safe environments will find it easier to attract and retain talent</a:t>
                </a:r>
                <a:endParaRPr kumimoji="0" lang="en-GB" sz="1400" b="0" u="none" strike="noStrike" kern="0" cap="none" spc="0" normalizeH="0" baseline="0" noProof="0" dirty="0">
                  <a:ln>
                    <a:noFill/>
                  </a:ln>
                  <a:effectLst/>
                  <a:uLnTx/>
                  <a:uFillTx/>
                  <a:cs typeface="Arial" panose="020B0604020202020204" pitchFamily="34" charset="0"/>
                </a:endParaRPr>
              </a:p>
            </p:txBody>
          </p:sp>
          <p:sp>
            <p:nvSpPr>
              <p:cNvPr id="21" name="Rounded Rectangle 12">
                <a:extLst>
                  <a:ext uri="{FF2B5EF4-FFF2-40B4-BE49-F238E27FC236}">
                    <a16:creationId xmlns:a16="http://schemas.microsoft.com/office/drawing/2014/main" id="{ACE89020-CD0C-4EC4-8F7B-7313731634B2}"/>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ea typeface="+mn-ea"/>
                    <a:cs typeface="Arial" panose="020B0604020202020204" pitchFamily="34" charset="0"/>
                  </a:rPr>
                  <a:t>Attract and Retain talent</a:t>
                </a:r>
              </a:p>
            </p:txBody>
          </p:sp>
        </p:grpSp>
        <p:grpSp>
          <p:nvGrpSpPr>
            <p:cNvPr id="22" name="Group 21">
              <a:extLst>
                <a:ext uri="{FF2B5EF4-FFF2-40B4-BE49-F238E27FC236}">
                  <a16:creationId xmlns:a16="http://schemas.microsoft.com/office/drawing/2014/main" id="{31D56B13-B942-406C-9A13-94818D6AE04D}"/>
                </a:ext>
              </a:extLst>
            </p:cNvPr>
            <p:cNvGrpSpPr/>
            <p:nvPr/>
          </p:nvGrpSpPr>
          <p:grpSpPr>
            <a:xfrm>
              <a:off x="9026373" y="2039294"/>
              <a:ext cx="2700000" cy="1440000"/>
              <a:chOff x="1905402" y="4412605"/>
              <a:chExt cx="2452499" cy="1317255"/>
            </a:xfrm>
          </p:grpSpPr>
          <p:sp>
            <p:nvSpPr>
              <p:cNvPr id="23" name="Rounded Rectangle 14">
                <a:extLst>
                  <a:ext uri="{FF2B5EF4-FFF2-40B4-BE49-F238E27FC236}">
                    <a16:creationId xmlns:a16="http://schemas.microsoft.com/office/drawing/2014/main" id="{A76AC290-A7F1-44CF-990C-B6D7AE85BF11}"/>
                  </a:ext>
                </a:extLst>
              </p:cNvPr>
              <p:cNvSpPr/>
              <p:nvPr/>
            </p:nvSpPr>
            <p:spPr>
              <a:xfrm>
                <a:off x="1905402" y="4739100"/>
                <a:ext cx="2452499" cy="990760"/>
              </a:xfrm>
              <a:prstGeom prst="roundRect">
                <a:avLst>
                  <a:gd name="adj" fmla="val 0"/>
                </a:avLst>
              </a:prstGeom>
              <a:solidFill>
                <a:schemeClr val="bg1">
                  <a:alpha val="81000"/>
                </a:schemeClr>
              </a:solidFill>
              <a:ln w="12700" cap="flat" cmpd="sng" algn="ctr">
                <a:solidFill>
                  <a:schemeClr val="accent1"/>
                </a:solidFill>
                <a:prstDash val="solid"/>
                <a:miter lim="800000"/>
              </a:ln>
              <a:effectLst/>
            </p:spPr>
            <p:txBody>
              <a:bodyPr lIns="90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ea typeface="+mn-ea"/>
                    <a:cs typeface="Arial" panose="020B0604020202020204" pitchFamily="34" charset="0"/>
                  </a:rPr>
                  <a:t>Where colleagues feel valued and listened to they are more likely to engage better with the organisation</a:t>
                </a:r>
              </a:p>
            </p:txBody>
          </p:sp>
          <p:sp>
            <p:nvSpPr>
              <p:cNvPr id="24" name="Rounded Rectangle 15">
                <a:extLst>
                  <a:ext uri="{FF2B5EF4-FFF2-40B4-BE49-F238E27FC236}">
                    <a16:creationId xmlns:a16="http://schemas.microsoft.com/office/drawing/2014/main" id="{08C7655D-A46A-4A43-9D09-9260406C0BC8}"/>
                  </a:ext>
                </a:extLst>
              </p:cNvPr>
              <p:cNvSpPr/>
              <p:nvPr/>
            </p:nvSpPr>
            <p:spPr>
              <a:xfrm>
                <a:off x="1905402" y="4412605"/>
                <a:ext cx="2452499" cy="326498"/>
              </a:xfrm>
              <a:prstGeom prst="roundRect">
                <a:avLst>
                  <a:gd name="adj" fmla="val 0"/>
                </a:avLst>
              </a:prstGeom>
              <a:solidFill>
                <a:srgbClr val="2F9C01"/>
              </a:solidFill>
              <a:ln w="12700" cap="flat" cmpd="sng" algn="ctr">
                <a:noFill/>
                <a:prstDash val="solid"/>
                <a:miter lim="800000"/>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white"/>
                    </a:solidFill>
                    <a:effectLst/>
                    <a:uLnTx/>
                    <a:uFillTx/>
                    <a:ea typeface="+mn-ea"/>
                    <a:cs typeface="Arial" panose="020B0604020202020204" pitchFamily="34" charset="0"/>
                  </a:rPr>
                  <a:t>High Engagement</a:t>
                </a:r>
              </a:p>
            </p:txBody>
          </p:sp>
        </p:grpSp>
      </p:grpSp>
      <p:sp>
        <p:nvSpPr>
          <p:cNvPr id="29" name="Title 1">
            <a:extLst>
              <a:ext uri="{FF2B5EF4-FFF2-40B4-BE49-F238E27FC236}">
                <a16:creationId xmlns:a16="http://schemas.microsoft.com/office/drawing/2014/main" id="{6DA5ADFD-0F7D-4CBC-9E7C-3E94C13D2930}"/>
              </a:ext>
            </a:extLst>
          </p:cNvPr>
          <p:cNvSpPr txBox="1">
            <a:spLocks/>
          </p:cNvSpPr>
          <p:nvPr/>
        </p:nvSpPr>
        <p:spPr>
          <a:xfrm>
            <a:off x="231772" y="320600"/>
            <a:ext cx="11807827" cy="903899"/>
          </a:xfrm>
          <a:prstGeom prst="rect">
            <a:avLst/>
          </a:prstGeom>
        </p:spPr>
        <p:txBody>
          <a:bodyPr vert="horz" lIns="0" tIns="0" rIns="0" bIns="0" rtlCol="0" anchor="t">
            <a:normAutofit/>
          </a:bodyPr>
          <a:lstStyle>
            <a:lvl1pPr algn="l" defTabSz="914400" rtl="0" eaLnBrk="1" latinLnBrk="0" hangingPunct="1">
              <a:lnSpc>
                <a:spcPct val="76000"/>
              </a:lnSpc>
              <a:spcBef>
                <a:spcPct val="0"/>
              </a:spcBef>
              <a:buNone/>
              <a:defRPr sz="4800" kern="1200">
                <a:solidFill>
                  <a:schemeClr val="accent1"/>
                </a:solidFill>
                <a:latin typeface="+mj-lt"/>
                <a:ea typeface="+mj-ea"/>
                <a:cs typeface="+mj-cs"/>
              </a:defRPr>
            </a:lvl1pPr>
          </a:lstStyle>
          <a:p>
            <a:r>
              <a:rPr lang="en-GB" sz="3400" dirty="0"/>
              <a:t>What are the organisational benefits of psychological safety</a:t>
            </a:r>
          </a:p>
        </p:txBody>
      </p:sp>
    </p:spTree>
    <p:extLst>
      <p:ext uri="{BB962C8B-B14F-4D97-AF65-F5344CB8AC3E}">
        <p14:creationId xmlns:p14="http://schemas.microsoft.com/office/powerpoint/2010/main" val="3482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YBS Presentation Template 080420">
  <a:themeElements>
    <a:clrScheme name="Custom 346">
      <a:dk1>
        <a:sysClr val="windowText" lastClr="000000"/>
      </a:dk1>
      <a:lt1>
        <a:sysClr val="window" lastClr="FFFFFF"/>
      </a:lt1>
      <a:dk2>
        <a:srgbClr val="2C273D"/>
      </a:dk2>
      <a:lt2>
        <a:srgbClr val="C83D3D"/>
      </a:lt2>
      <a:accent1>
        <a:srgbClr val="008839"/>
      </a:accent1>
      <a:accent2>
        <a:srgbClr val="62C422"/>
      </a:accent2>
      <a:accent3>
        <a:srgbClr val="1FA398"/>
      </a:accent3>
      <a:accent4>
        <a:srgbClr val="4A74C5"/>
      </a:accent4>
      <a:accent5>
        <a:srgbClr val="D66D20"/>
      </a:accent5>
      <a:accent6>
        <a:srgbClr val="8F44B3"/>
      </a:accent6>
      <a:hlink>
        <a:srgbClr val="0563C1"/>
      </a:hlink>
      <a:folHlink>
        <a:srgbClr val="954F72"/>
      </a:folHlink>
    </a:clrScheme>
    <a:fontScheme name="Custom 76">
      <a:majorFont>
        <a:latin typeface="YBSG Headlin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BS Presentation Template 060420.potx" id="{8083D513-7FD8-4211-B158-13955617A986}" vid="{3DFF00A0-3CC3-4E19-A7A6-45C1425ECA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BD53EE338C124A96FF92A00C8A75B1" ma:contentTypeVersion="9" ma:contentTypeDescription="Create a new document." ma:contentTypeScope="" ma:versionID="3a4838b85a1da6e5139a9b3b941d9680">
  <xsd:schema xmlns:xsd="http://www.w3.org/2001/XMLSchema" xmlns:xs="http://www.w3.org/2001/XMLSchema" xmlns:p="http://schemas.microsoft.com/office/2006/metadata/properties" xmlns:ns3="23f583f8-2d4c-4750-b132-d1ab79629ee9" targetNamespace="http://schemas.microsoft.com/office/2006/metadata/properties" ma:root="true" ma:fieldsID="ef3952a454f79ba7888282432c6af9cf" ns3:_="">
    <xsd:import namespace="23f583f8-2d4c-4750-b132-d1ab79629e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583f8-2d4c-4750-b132-d1ab79629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7440C-EEC4-43D9-9CD1-8ACF329BBD82}">
  <ds:schemaRefs>
    <ds:schemaRef ds:uri="http://schemas.microsoft.com/sharepoint/v3/contenttype/forms"/>
  </ds:schemaRefs>
</ds:datastoreItem>
</file>

<file path=customXml/itemProps2.xml><?xml version="1.0" encoding="utf-8"?>
<ds:datastoreItem xmlns:ds="http://schemas.openxmlformats.org/officeDocument/2006/customXml" ds:itemID="{89FAA3D6-EF86-4C12-97D0-647F80E0CEF2}">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23f583f8-2d4c-4750-b132-d1ab79629ee9"/>
    <ds:schemaRef ds:uri="http://purl.org/dc/dcmitype/"/>
  </ds:schemaRefs>
</ds:datastoreItem>
</file>

<file path=customXml/itemProps3.xml><?xml version="1.0" encoding="utf-8"?>
<ds:datastoreItem xmlns:ds="http://schemas.openxmlformats.org/officeDocument/2006/customXml" ds:itemID="{67A2FB36-8485-4468-A7F8-C646E0CA5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583f8-2d4c-4750-b132-d1ab79629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YBS Presentation Template 080420.potx</Template>
  <TotalTime>12277</TotalTime>
  <Words>1785</Words>
  <Application>Microsoft Office PowerPoint</Application>
  <PresentationFormat>Widescreen</PresentationFormat>
  <Paragraphs>156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 Light</vt:lpstr>
      <vt:lpstr>YBSG Headline</vt:lpstr>
      <vt:lpstr>Calibri</vt:lpstr>
      <vt:lpstr>Wingdings</vt:lpstr>
      <vt:lpstr>Arial</vt:lpstr>
      <vt:lpstr>YBS Presentation Template 080420</vt:lpstr>
      <vt:lpstr>Inclusion &amp; Psychological SAFETY</vt:lpstr>
      <vt:lpstr>Where did psychological safety come from…</vt:lpstr>
      <vt:lpstr>What is PSYCHOLOGICAL SAFETY?</vt:lpstr>
      <vt:lpstr>What does psychological safety mean  in the workplace</vt:lpstr>
      <vt:lpstr>How does it make you feel when you have psychological safety...</vt:lpstr>
      <vt:lpstr>What does a lack of psychological safety look like in the workplace</vt:lpstr>
      <vt:lpstr>How does it make you feel when you don’t have psychological safety…</vt:lpstr>
      <vt:lpstr>What are the colleague benefits of psychological safety in the work place</vt:lpstr>
      <vt:lpstr>PowerPoint Presentation</vt:lpstr>
      <vt:lpstr>PowerPoint Presentation</vt:lpstr>
      <vt:lpstr>PowerPoint Presentation</vt:lpstr>
      <vt:lpstr>ANY QUESTIONS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YBS</dc:creator>
  <cp:lastModifiedBy>Baljit Singh</cp:lastModifiedBy>
  <cp:revision>421</cp:revision>
  <cp:lastPrinted>2022-03-07T18:20:54Z</cp:lastPrinted>
  <dcterms:created xsi:type="dcterms:W3CDTF">2020-02-04T16:15:24Z</dcterms:created>
  <dcterms:modified xsi:type="dcterms:W3CDTF">2022-11-18T13:56:58Z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0x0101001EBD53EE338C124A96FF92A00C8A75B1</vt:lpwstr>
  </property>
  <property fmtid="{D5CDD505-2E9C-101B-9397-08002B2CF9AE}" pid="3" name="MSIP_Label_bf49ab29-f4da-4d83-b5ca-f40d5a93f0f3_Enabled">
    <vt:lpwstr>true</vt:lpwstr>
  </property>
  <property fmtid="{D5CDD505-2E9C-101B-9397-08002B2CF9AE}" pid="4" name="MSIP_Label_bf49ab29-f4da-4d83-b5ca-f40d5a93f0f3_SetDate">
    <vt:lpwstr>2022-11-18T13:56:58Z</vt:lpwstr>
  </property>
  <property fmtid="{D5CDD505-2E9C-101B-9397-08002B2CF9AE}" pid="5" name="MSIP_Label_bf49ab29-f4da-4d83-b5ca-f40d5a93f0f3_Method">
    <vt:lpwstr>Standard</vt:lpwstr>
  </property>
  <property fmtid="{D5CDD505-2E9C-101B-9397-08002B2CF9AE}" pid="6" name="MSIP_Label_bf49ab29-f4da-4d83-b5ca-f40d5a93f0f3_Name">
    <vt:lpwstr>Confidential</vt:lpwstr>
  </property>
  <property fmtid="{D5CDD505-2E9C-101B-9397-08002B2CF9AE}" pid="7" name="MSIP_Label_bf49ab29-f4da-4d83-b5ca-f40d5a93f0f3_SiteId">
    <vt:lpwstr>75406e2b-2de1-4cff-b842-2a519f5780c7</vt:lpwstr>
  </property>
  <property fmtid="{D5CDD505-2E9C-101B-9397-08002B2CF9AE}" pid="8" name="MSIP_Label_bf49ab29-f4da-4d83-b5ca-f40d5a93f0f3_ActionId">
    <vt:lpwstr>aed17029-63ac-4e12-b498-4b4b8813390b</vt:lpwstr>
  </property>
  <property fmtid="{D5CDD505-2E9C-101B-9397-08002B2CF9AE}" pid="9" name="MSIP_Label_bf49ab29-f4da-4d83-b5ca-f40d5a93f0f3_ContentBits">
    <vt:lpwstr>2</vt:lpwstr>
  </property>
</Properties>
</file>